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3" r:id="rId2"/>
    <p:sldId id="269" r:id="rId3"/>
    <p:sldId id="270" r:id="rId4"/>
    <p:sldId id="271" r:id="rId5"/>
    <p:sldId id="272" r:id="rId6"/>
    <p:sldId id="256" r:id="rId7"/>
    <p:sldId id="257" r:id="rId8"/>
    <p:sldId id="277" r:id="rId9"/>
    <p:sldId id="261" r:id="rId10"/>
    <p:sldId id="263" r:id="rId11"/>
    <p:sldId id="278" r:id="rId12"/>
    <p:sldId id="279" r:id="rId13"/>
    <p:sldId id="280" r:id="rId14"/>
    <p:sldId id="281" r:id="rId15"/>
    <p:sldId id="258" r:id="rId16"/>
    <p:sldId id="264" r:id="rId17"/>
    <p:sldId id="262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1" userDrawn="1">
          <p15:clr>
            <a:srgbClr val="A4A3A4"/>
          </p15:clr>
        </p15:guide>
        <p15:guide id="2" pos="7469" userDrawn="1">
          <p15:clr>
            <a:srgbClr val="A4A3A4"/>
          </p15:clr>
        </p15:guide>
        <p15:guide id="3" orient="horz" pos="232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pos="2139" userDrawn="1">
          <p15:clr>
            <a:srgbClr val="A4A3A4"/>
          </p15:clr>
        </p15:guide>
        <p15:guide id="7" orient="horz" pos="2432" userDrawn="1">
          <p15:clr>
            <a:srgbClr val="A4A3A4"/>
          </p15:clr>
        </p15:guide>
        <p15:guide id="8" orient="horz" pos="3407" userDrawn="1">
          <p15:clr>
            <a:srgbClr val="A4A3A4"/>
          </p15:clr>
        </p15:guide>
        <p15:guide id="9" pos="14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54"/>
      </p:cViewPr>
      <p:guideLst>
        <p:guide pos="211"/>
        <p:guide pos="7469"/>
        <p:guide orient="horz" pos="232"/>
        <p:guide pos="3840"/>
        <p:guide orient="horz" pos="4088"/>
        <p:guide pos="2139"/>
        <p:guide orient="horz" pos="2432"/>
        <p:guide orient="horz" pos="3407"/>
        <p:guide pos="14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AEC0F5-7FB5-4E3A-A51B-57208EFA0D72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38E9D-B6AF-4154-8985-3B74DA089F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9535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38E9D-B6AF-4154-8985-3B74DA089F1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170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2437-359A-FB2C-D439-6FB990A45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81821B-4740-D662-12DD-4E12AE613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CF506-F635-B4C0-8738-5FCD967A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9E0FC-648E-D1A0-3F1B-37E21B831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3958A-42CC-6008-A2F0-0F7FD64E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855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31091-CFCF-CAC8-EEDF-D43A46CE5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DA143-C9B0-4168-FE7E-EA2164566C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2C985-E68A-618C-A62A-31B8409AD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A5B7A-3E97-B56B-6BB5-B97189C7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B236D-4F8E-6147-C8BF-E4B02F6C3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11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4E11A-DE71-211B-A596-6BFB291ADB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AECC47-4379-608F-7C13-7DFAD2E71B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2654F-CE64-384C-A93C-6F40780BF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361DE-169D-E5B5-3CCB-D9F7E6BDC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04DF2-2600-D49E-2B73-11BCA9CC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309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61C7-8B35-FBF3-7ED7-4EA94DC9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02383-9E83-73B2-E666-2762148B0B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CFC98-02AE-E47C-8705-700C03DA1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A41EA-3A3D-B90C-4461-8522B4EE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9E4CF-8C1B-9638-3A1F-C036D910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3183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4BEF-6A84-6B3D-DBDD-7AE868209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4F9C3-51CE-33EC-C48F-1F87D8D66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CDA0A-9053-8CB2-0E26-DB8202B56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2DAE2-64CF-9644-C2E2-F9CF82CC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81240-F7E6-E1E3-9FD2-B0A20890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96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6458-D44F-A002-BA2A-9B6B4200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EC5E6-AA02-6546-5E37-FB9A3421B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6777C-4488-E73F-0818-7810B80534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299B5-92BD-9D73-C741-C30A62487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29022-947C-1131-DB6C-D6897C331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1F3E4-8ED3-0D93-8FEC-4C063FEC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67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824C-FD57-658B-4D3A-D60466983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81084-8B75-11A4-D593-1B098FF69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D5F64C-C2DA-7EB5-9919-61CEFB619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ADAAD-F7DF-5ED5-2A20-B8136FEEBE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CD32E2-B317-62AC-EF39-27AC36528B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673B8A-20AC-37E9-43C6-31598986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DBA9FD-1EA6-31DE-8660-529B26F4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67B16B-B315-8096-2FCE-60EE184A6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117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5D42-BE0F-DCA7-E04D-A66DDE63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E8A3DF-1675-262B-AD76-D9CC72E49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2FE6B4-6CF8-B345-8654-72D4DAF5C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5377A0-5D8C-75FF-8D85-C817AD29D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04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E8EA06-6B27-1168-44F9-D1CC0EA1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2E324-58F2-C8A0-DAA2-30C05899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B8356-891C-5229-5EB3-3EB6E3C3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54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74957-6892-C9B2-B565-465ABF92A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29825-DC59-6DA5-4F3C-04B2F2905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B49DA-435F-F086-B5AE-FD3AB026D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8B6C27-538B-480D-E447-78A4DF84E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4748A-6A65-9D01-4253-CB4F0821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F21C1-6B18-E27B-8B6A-8F419A08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1819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534EB-4B50-8D54-3A74-C8EAD612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3858F4-EF8C-1186-056E-2B102FDBF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0C653-59B4-C6E0-6AD4-A8192F52E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86780-5329-1893-F46C-8941EF7F3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C43BD-6DC1-50CC-320F-CD82E0D3F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A1213-FFFD-EC62-3C8D-68911496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976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5DEB1A-3472-C688-661C-3511E5637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461445-C7D4-4EF6-FF8D-65DAA7FA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800A5-0BFA-5A62-8A8A-E415B97187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D5D89-C9E8-4716-B1E9-4900EDDE36EE}" type="datetimeFigureOut">
              <a:rPr lang="en-GB" smtClean="0"/>
              <a:t>11/06/2024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A66FC-757D-C6D1-C945-02FF7EACC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E7B15-4121-E0C0-6B5E-40C3D8A87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3D44E-3D4E-4EB1-97B0-BF9071D2C40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9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7A7941-0938-E73C-A21D-90F6981A9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7313"/>
            <a:ext cx="12191999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FEEA09-ADB6-F281-63D8-C363ED136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542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2925D4-7566-1CDA-8148-CCBF6D2C0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12191999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7364376" y="2651717"/>
                </a:moveTo>
                <a:cubicBezTo>
                  <a:pt x="7452941" y="2651717"/>
                  <a:pt x="7525648" y="2684630"/>
                  <a:pt x="7582497" y="2750455"/>
                </a:cubicBezTo>
                <a:cubicBezTo>
                  <a:pt x="7636953" y="2813289"/>
                  <a:pt x="7664181" y="2889586"/>
                  <a:pt x="7664181" y="2979348"/>
                </a:cubicBezTo>
                <a:cubicBezTo>
                  <a:pt x="7664181" y="3064921"/>
                  <a:pt x="7636055" y="3140022"/>
                  <a:pt x="7579805" y="3204651"/>
                </a:cubicBezTo>
                <a:cubicBezTo>
                  <a:pt x="7520562" y="3272271"/>
                  <a:pt x="7448752" y="3306082"/>
                  <a:pt x="7364376" y="3306082"/>
                </a:cubicBezTo>
                <a:cubicBezTo>
                  <a:pt x="7274016" y="3306082"/>
                  <a:pt x="7200710" y="3274067"/>
                  <a:pt x="7144459" y="3210036"/>
                </a:cubicBezTo>
                <a:cubicBezTo>
                  <a:pt x="7091200" y="3148998"/>
                  <a:pt x="7064571" y="3072701"/>
                  <a:pt x="7064571" y="2981143"/>
                </a:cubicBezTo>
                <a:cubicBezTo>
                  <a:pt x="7064571" y="2895571"/>
                  <a:pt x="7092995" y="2819871"/>
                  <a:pt x="7149845" y="2754046"/>
                </a:cubicBezTo>
                <a:cubicBezTo>
                  <a:pt x="7208489" y="2685827"/>
                  <a:pt x="7280000" y="2651717"/>
                  <a:pt x="7364376" y="2651717"/>
                </a:cubicBezTo>
                <a:close/>
                <a:moveTo>
                  <a:pt x="5050057" y="2351014"/>
                </a:moveTo>
                <a:cubicBezTo>
                  <a:pt x="5030309" y="2351014"/>
                  <a:pt x="5000987" y="2352062"/>
                  <a:pt x="4962090" y="2354156"/>
                </a:cubicBezTo>
                <a:cubicBezTo>
                  <a:pt x="4923193" y="2356251"/>
                  <a:pt x="4893871" y="2357298"/>
                  <a:pt x="4874123" y="2357298"/>
                </a:cubicBezTo>
                <a:cubicBezTo>
                  <a:pt x="4856769" y="2357298"/>
                  <a:pt x="4830290" y="2356400"/>
                  <a:pt x="4794684" y="2354605"/>
                </a:cubicBezTo>
                <a:cubicBezTo>
                  <a:pt x="4759078" y="2352810"/>
                  <a:pt x="4732300" y="2351912"/>
                  <a:pt x="4714347" y="2351912"/>
                </a:cubicBezTo>
                <a:cubicBezTo>
                  <a:pt x="4696395" y="2351912"/>
                  <a:pt x="4687419" y="2358495"/>
                  <a:pt x="4687419" y="2371660"/>
                </a:cubicBezTo>
                <a:cubicBezTo>
                  <a:pt x="4687419" y="2441076"/>
                  <a:pt x="4689513" y="2545050"/>
                  <a:pt x="4693702" y="2683583"/>
                </a:cubicBezTo>
                <a:cubicBezTo>
                  <a:pt x="4697891" y="2822115"/>
                  <a:pt x="4699985" y="2926089"/>
                  <a:pt x="4699985" y="2995505"/>
                </a:cubicBezTo>
                <a:cubicBezTo>
                  <a:pt x="4699985" y="3060732"/>
                  <a:pt x="4698938" y="3158423"/>
                  <a:pt x="4696844" y="3288578"/>
                </a:cubicBezTo>
                <a:cubicBezTo>
                  <a:pt x="4694749" y="3418733"/>
                  <a:pt x="4693702" y="3516424"/>
                  <a:pt x="4693702" y="3581651"/>
                </a:cubicBezTo>
                <a:cubicBezTo>
                  <a:pt x="4693702" y="3597210"/>
                  <a:pt x="4702379" y="3606485"/>
                  <a:pt x="4719733" y="3609477"/>
                </a:cubicBezTo>
                <a:cubicBezTo>
                  <a:pt x="4770000" y="3612469"/>
                  <a:pt x="4808597" y="3613666"/>
                  <a:pt x="4835526" y="3613068"/>
                </a:cubicBezTo>
                <a:lnTo>
                  <a:pt x="5103914" y="3616658"/>
                </a:lnTo>
                <a:cubicBezTo>
                  <a:pt x="5130244" y="3617257"/>
                  <a:pt x="5197266" y="3618753"/>
                  <a:pt x="5304982" y="3621146"/>
                </a:cubicBezTo>
                <a:cubicBezTo>
                  <a:pt x="5387562" y="3623540"/>
                  <a:pt x="5454584" y="3624737"/>
                  <a:pt x="5506048" y="3624737"/>
                </a:cubicBezTo>
                <a:cubicBezTo>
                  <a:pt x="5527591" y="3624737"/>
                  <a:pt x="5539859" y="3624138"/>
                  <a:pt x="5542851" y="3622942"/>
                </a:cubicBezTo>
                <a:cubicBezTo>
                  <a:pt x="5552425" y="3619949"/>
                  <a:pt x="5558708" y="3610674"/>
                  <a:pt x="5561700" y="3595115"/>
                </a:cubicBezTo>
                <a:cubicBezTo>
                  <a:pt x="5576660" y="3520912"/>
                  <a:pt x="5584141" y="3432646"/>
                  <a:pt x="5584141" y="3330318"/>
                </a:cubicBezTo>
                <a:cubicBezTo>
                  <a:pt x="5584141" y="3316554"/>
                  <a:pt x="5576063" y="3309672"/>
                  <a:pt x="5559905" y="3309672"/>
                </a:cubicBezTo>
                <a:cubicBezTo>
                  <a:pt x="5506048" y="3309672"/>
                  <a:pt x="5425412" y="3312515"/>
                  <a:pt x="5317997" y="3318200"/>
                </a:cubicBezTo>
                <a:cubicBezTo>
                  <a:pt x="5210581" y="3323885"/>
                  <a:pt x="5129946" y="3326727"/>
                  <a:pt x="5076088" y="3326727"/>
                </a:cubicBezTo>
                <a:cubicBezTo>
                  <a:pt x="5061127" y="3326727"/>
                  <a:pt x="5053348" y="3326727"/>
                  <a:pt x="5052750" y="3326727"/>
                </a:cubicBezTo>
                <a:cubicBezTo>
                  <a:pt x="5044372" y="3324932"/>
                  <a:pt x="5039884" y="3320444"/>
                  <a:pt x="5039286" y="3313263"/>
                </a:cubicBezTo>
                <a:cubicBezTo>
                  <a:pt x="5038687" y="3306082"/>
                  <a:pt x="5038089" y="3298901"/>
                  <a:pt x="5037490" y="3291720"/>
                </a:cubicBezTo>
                <a:cubicBezTo>
                  <a:pt x="5036892" y="3256414"/>
                  <a:pt x="5036593" y="3200462"/>
                  <a:pt x="5036593" y="3123865"/>
                </a:cubicBezTo>
                <a:lnTo>
                  <a:pt x="5037490" y="2886893"/>
                </a:lnTo>
                <a:cubicBezTo>
                  <a:pt x="5046467" y="2661292"/>
                  <a:pt x="5054546" y="2492240"/>
                  <a:pt x="5061726" y="2379738"/>
                </a:cubicBezTo>
                <a:lnTo>
                  <a:pt x="5062624" y="2368069"/>
                </a:lnTo>
                <a:cubicBezTo>
                  <a:pt x="5063222" y="2356699"/>
                  <a:pt x="5059033" y="2351014"/>
                  <a:pt x="5050057" y="2351014"/>
                </a:cubicBezTo>
                <a:close/>
                <a:moveTo>
                  <a:pt x="9587207" y="2350117"/>
                </a:moveTo>
                <a:cubicBezTo>
                  <a:pt x="9571051" y="2350117"/>
                  <a:pt x="9563570" y="2356999"/>
                  <a:pt x="9564767" y="2370762"/>
                </a:cubicBezTo>
                <a:lnTo>
                  <a:pt x="9565665" y="2383329"/>
                </a:lnTo>
                <a:cubicBezTo>
                  <a:pt x="9570452" y="2478476"/>
                  <a:pt x="9573743" y="2549987"/>
                  <a:pt x="9575539" y="2597860"/>
                </a:cubicBezTo>
                <a:cubicBezTo>
                  <a:pt x="9582719" y="2783966"/>
                  <a:pt x="9586310" y="2911129"/>
                  <a:pt x="9586310" y="2979348"/>
                </a:cubicBezTo>
                <a:cubicBezTo>
                  <a:pt x="9586310" y="3046370"/>
                  <a:pt x="9582570" y="3147053"/>
                  <a:pt x="9575089" y="3281397"/>
                </a:cubicBezTo>
                <a:cubicBezTo>
                  <a:pt x="9567609" y="3415741"/>
                  <a:pt x="9563869" y="3516424"/>
                  <a:pt x="9563869" y="3583446"/>
                </a:cubicBezTo>
                <a:cubicBezTo>
                  <a:pt x="9563869" y="3600800"/>
                  <a:pt x="9573743" y="3609477"/>
                  <a:pt x="9593491" y="3609477"/>
                </a:cubicBezTo>
                <a:cubicBezTo>
                  <a:pt x="9638970" y="3609477"/>
                  <a:pt x="9707189" y="3609776"/>
                  <a:pt x="9798148" y="3610375"/>
                </a:cubicBezTo>
                <a:cubicBezTo>
                  <a:pt x="9889107" y="3610973"/>
                  <a:pt x="9957625" y="3611272"/>
                  <a:pt x="10003703" y="3611272"/>
                </a:cubicBezTo>
                <a:cubicBezTo>
                  <a:pt x="10214943" y="3611272"/>
                  <a:pt x="10342405" y="3614264"/>
                  <a:pt x="10386089" y="3620249"/>
                </a:cubicBezTo>
                <a:cubicBezTo>
                  <a:pt x="10398656" y="3622044"/>
                  <a:pt x="10407632" y="3622942"/>
                  <a:pt x="10413017" y="3622942"/>
                </a:cubicBezTo>
                <a:cubicBezTo>
                  <a:pt x="10425584" y="3622942"/>
                  <a:pt x="10435458" y="3617257"/>
                  <a:pt x="10442639" y="3605887"/>
                </a:cubicBezTo>
                <a:cubicBezTo>
                  <a:pt x="10451017" y="3591525"/>
                  <a:pt x="10460591" y="3546943"/>
                  <a:pt x="10471363" y="3472141"/>
                </a:cubicBezTo>
                <a:cubicBezTo>
                  <a:pt x="10481536" y="3403324"/>
                  <a:pt x="10486622" y="3356049"/>
                  <a:pt x="10486622" y="3330318"/>
                </a:cubicBezTo>
                <a:cubicBezTo>
                  <a:pt x="10486622" y="3308775"/>
                  <a:pt x="10480040" y="3298003"/>
                  <a:pt x="10466875" y="3298003"/>
                </a:cubicBezTo>
                <a:cubicBezTo>
                  <a:pt x="10435757" y="3298003"/>
                  <a:pt x="10388931" y="3300846"/>
                  <a:pt x="10326397" y="3306531"/>
                </a:cubicBezTo>
                <a:cubicBezTo>
                  <a:pt x="10263863" y="3312216"/>
                  <a:pt x="10216738" y="3315058"/>
                  <a:pt x="10185022" y="3315058"/>
                </a:cubicBezTo>
                <a:cubicBezTo>
                  <a:pt x="10096457" y="3315058"/>
                  <a:pt x="10052773" y="3315058"/>
                  <a:pt x="10053969" y="3315058"/>
                </a:cubicBezTo>
                <a:cubicBezTo>
                  <a:pt x="9987546" y="3310869"/>
                  <a:pt x="9949247" y="3297405"/>
                  <a:pt x="9939075" y="3274665"/>
                </a:cubicBezTo>
                <a:cubicBezTo>
                  <a:pt x="9933091" y="3261500"/>
                  <a:pt x="9930098" y="3232178"/>
                  <a:pt x="9930098" y="3186698"/>
                </a:cubicBezTo>
                <a:cubicBezTo>
                  <a:pt x="9930098" y="3152589"/>
                  <a:pt x="9930397" y="3134038"/>
                  <a:pt x="9930995" y="3131046"/>
                </a:cubicBezTo>
                <a:cubicBezTo>
                  <a:pt x="9935185" y="3119078"/>
                  <a:pt x="9949547" y="3113094"/>
                  <a:pt x="9974081" y="3113094"/>
                </a:cubicBezTo>
                <a:lnTo>
                  <a:pt x="10069229" y="3113094"/>
                </a:lnTo>
                <a:cubicBezTo>
                  <a:pt x="10190707" y="3113094"/>
                  <a:pt x="10268501" y="3114889"/>
                  <a:pt x="10302610" y="3118479"/>
                </a:cubicBezTo>
                <a:cubicBezTo>
                  <a:pt x="10356467" y="3124463"/>
                  <a:pt x="10383396" y="3127455"/>
                  <a:pt x="10383396" y="3127455"/>
                </a:cubicBezTo>
                <a:cubicBezTo>
                  <a:pt x="10400750" y="3127455"/>
                  <a:pt x="10409427" y="3121471"/>
                  <a:pt x="10409427" y="3109503"/>
                </a:cubicBezTo>
                <a:cubicBezTo>
                  <a:pt x="10409427" y="3061630"/>
                  <a:pt x="10411820" y="3013757"/>
                  <a:pt x="10416608" y="2965884"/>
                </a:cubicBezTo>
                <a:cubicBezTo>
                  <a:pt x="10424687" y="2887791"/>
                  <a:pt x="10429736" y="2842517"/>
                  <a:pt x="10431755" y="2830063"/>
                </a:cubicBezTo>
                <a:lnTo>
                  <a:pt x="10432488" y="2826686"/>
                </a:lnTo>
                <a:lnTo>
                  <a:pt x="10432765" y="2828548"/>
                </a:lnTo>
                <a:cubicBezTo>
                  <a:pt x="10432765" y="2826977"/>
                  <a:pt x="10432681" y="2826318"/>
                  <a:pt x="10432513" y="2826571"/>
                </a:cubicBezTo>
                <a:lnTo>
                  <a:pt x="10432488" y="2826686"/>
                </a:lnTo>
                <a:lnTo>
                  <a:pt x="10431419" y="2819516"/>
                </a:lnTo>
                <a:cubicBezTo>
                  <a:pt x="10428726" y="2811774"/>
                  <a:pt x="10421994" y="2807903"/>
                  <a:pt x="10411222" y="2807903"/>
                </a:cubicBezTo>
                <a:cubicBezTo>
                  <a:pt x="10399254" y="2807903"/>
                  <a:pt x="10383097" y="2809100"/>
                  <a:pt x="10362751" y="2811493"/>
                </a:cubicBezTo>
                <a:cubicBezTo>
                  <a:pt x="10336420" y="2813887"/>
                  <a:pt x="10319964" y="2815383"/>
                  <a:pt x="10313382" y="2815982"/>
                </a:cubicBezTo>
                <a:cubicBezTo>
                  <a:pt x="10236186" y="2820170"/>
                  <a:pt x="10159889" y="2822265"/>
                  <a:pt x="10084489" y="2822265"/>
                </a:cubicBezTo>
                <a:cubicBezTo>
                  <a:pt x="10073119" y="2822265"/>
                  <a:pt x="10058757" y="2822714"/>
                  <a:pt x="10041403" y="2823611"/>
                </a:cubicBezTo>
                <a:cubicBezTo>
                  <a:pt x="10024049" y="2824509"/>
                  <a:pt x="10012379" y="2824958"/>
                  <a:pt x="10006396" y="2824958"/>
                </a:cubicBezTo>
                <a:cubicBezTo>
                  <a:pt x="9977672" y="2824958"/>
                  <a:pt x="9958223" y="2819273"/>
                  <a:pt x="9948051" y="2807903"/>
                </a:cubicBezTo>
                <a:cubicBezTo>
                  <a:pt x="9936082" y="2794738"/>
                  <a:pt x="9930098" y="2767809"/>
                  <a:pt x="9930098" y="2727117"/>
                </a:cubicBezTo>
                <a:cubicBezTo>
                  <a:pt x="9930098" y="2688220"/>
                  <a:pt x="9931594" y="2665181"/>
                  <a:pt x="9934586" y="2658001"/>
                </a:cubicBezTo>
                <a:cubicBezTo>
                  <a:pt x="9941767" y="2643040"/>
                  <a:pt x="9961215" y="2635560"/>
                  <a:pt x="9992931" y="2635560"/>
                </a:cubicBezTo>
                <a:cubicBezTo>
                  <a:pt x="10119795" y="2635560"/>
                  <a:pt x="10262816" y="2642142"/>
                  <a:pt x="10421994" y="2655308"/>
                </a:cubicBezTo>
                <a:cubicBezTo>
                  <a:pt x="10430970" y="2655906"/>
                  <a:pt x="10437253" y="2656205"/>
                  <a:pt x="10440844" y="2656205"/>
                </a:cubicBezTo>
                <a:cubicBezTo>
                  <a:pt x="10452812" y="2656205"/>
                  <a:pt x="10458796" y="2649922"/>
                  <a:pt x="10458796" y="2637355"/>
                </a:cubicBezTo>
                <a:cubicBezTo>
                  <a:pt x="10458796" y="2622395"/>
                  <a:pt x="10455654" y="2580057"/>
                  <a:pt x="10449371" y="2510342"/>
                </a:cubicBezTo>
                <a:cubicBezTo>
                  <a:pt x="10443088" y="2440627"/>
                  <a:pt x="10438450" y="2398888"/>
                  <a:pt x="10435458" y="2385124"/>
                </a:cubicBezTo>
                <a:cubicBezTo>
                  <a:pt x="10430670" y="2361786"/>
                  <a:pt x="10412718" y="2350117"/>
                  <a:pt x="10381601" y="2350117"/>
                </a:cubicBezTo>
                <a:cubicBezTo>
                  <a:pt x="10337917" y="2350117"/>
                  <a:pt x="10272091" y="2351314"/>
                  <a:pt x="10184125" y="2353707"/>
                </a:cubicBezTo>
                <a:cubicBezTo>
                  <a:pt x="10096157" y="2356101"/>
                  <a:pt x="10030332" y="2357298"/>
                  <a:pt x="9986648" y="2357298"/>
                </a:cubicBezTo>
                <a:cubicBezTo>
                  <a:pt x="9942365" y="2357298"/>
                  <a:pt x="9875792" y="2356101"/>
                  <a:pt x="9786928" y="2353707"/>
                </a:cubicBezTo>
                <a:cubicBezTo>
                  <a:pt x="9698063" y="2351314"/>
                  <a:pt x="9631490" y="2350117"/>
                  <a:pt x="9587207" y="2350117"/>
                </a:cubicBezTo>
                <a:close/>
                <a:moveTo>
                  <a:pt x="3700758" y="2350117"/>
                </a:moveTo>
                <a:cubicBezTo>
                  <a:pt x="3684601" y="2350117"/>
                  <a:pt x="3677121" y="2356999"/>
                  <a:pt x="3678318" y="2370762"/>
                </a:cubicBezTo>
                <a:lnTo>
                  <a:pt x="3679215" y="2383329"/>
                </a:lnTo>
                <a:cubicBezTo>
                  <a:pt x="3684002" y="2478476"/>
                  <a:pt x="3687294" y="2549987"/>
                  <a:pt x="3689089" y="2597860"/>
                </a:cubicBezTo>
                <a:cubicBezTo>
                  <a:pt x="3696270" y="2783966"/>
                  <a:pt x="3699861" y="2911129"/>
                  <a:pt x="3699861" y="2979348"/>
                </a:cubicBezTo>
                <a:cubicBezTo>
                  <a:pt x="3699861" y="3046370"/>
                  <a:pt x="3696120" y="3147053"/>
                  <a:pt x="3688640" y="3281397"/>
                </a:cubicBezTo>
                <a:cubicBezTo>
                  <a:pt x="3681160" y="3415741"/>
                  <a:pt x="3677420" y="3516424"/>
                  <a:pt x="3677420" y="3583446"/>
                </a:cubicBezTo>
                <a:cubicBezTo>
                  <a:pt x="3677420" y="3600800"/>
                  <a:pt x="3687294" y="3609477"/>
                  <a:pt x="3707041" y="3609477"/>
                </a:cubicBezTo>
                <a:cubicBezTo>
                  <a:pt x="3752521" y="3609477"/>
                  <a:pt x="3820740" y="3609776"/>
                  <a:pt x="3911699" y="3610375"/>
                </a:cubicBezTo>
                <a:cubicBezTo>
                  <a:pt x="4002658" y="3610973"/>
                  <a:pt x="4071176" y="3611272"/>
                  <a:pt x="4117253" y="3611272"/>
                </a:cubicBezTo>
                <a:cubicBezTo>
                  <a:pt x="4328493" y="3611272"/>
                  <a:pt x="4455956" y="3614264"/>
                  <a:pt x="4499639" y="3620249"/>
                </a:cubicBezTo>
                <a:cubicBezTo>
                  <a:pt x="4512206" y="3622044"/>
                  <a:pt x="4521182" y="3622942"/>
                  <a:pt x="4526569" y="3622942"/>
                </a:cubicBezTo>
                <a:cubicBezTo>
                  <a:pt x="4539135" y="3622942"/>
                  <a:pt x="4549008" y="3617257"/>
                  <a:pt x="4556189" y="3605887"/>
                </a:cubicBezTo>
                <a:cubicBezTo>
                  <a:pt x="4564567" y="3591525"/>
                  <a:pt x="4574142" y="3546943"/>
                  <a:pt x="4584913" y="3472141"/>
                </a:cubicBezTo>
                <a:cubicBezTo>
                  <a:pt x="4595086" y="3403324"/>
                  <a:pt x="4600173" y="3356049"/>
                  <a:pt x="4600173" y="3330318"/>
                </a:cubicBezTo>
                <a:cubicBezTo>
                  <a:pt x="4600173" y="3308775"/>
                  <a:pt x="4593590" y="3298003"/>
                  <a:pt x="4580426" y="3298003"/>
                </a:cubicBezTo>
                <a:cubicBezTo>
                  <a:pt x="4549308" y="3298003"/>
                  <a:pt x="4502482" y="3300846"/>
                  <a:pt x="4439948" y="3306531"/>
                </a:cubicBezTo>
                <a:cubicBezTo>
                  <a:pt x="4377414" y="3312216"/>
                  <a:pt x="4330289" y="3315058"/>
                  <a:pt x="4298572" y="3315058"/>
                </a:cubicBezTo>
                <a:cubicBezTo>
                  <a:pt x="4210008" y="3315058"/>
                  <a:pt x="4166324" y="3315058"/>
                  <a:pt x="4167520" y="3315058"/>
                </a:cubicBezTo>
                <a:cubicBezTo>
                  <a:pt x="4101096" y="3310869"/>
                  <a:pt x="4062798" y="3297405"/>
                  <a:pt x="4052625" y="3274665"/>
                </a:cubicBezTo>
                <a:cubicBezTo>
                  <a:pt x="4046641" y="3261500"/>
                  <a:pt x="4043649" y="3232178"/>
                  <a:pt x="4043649" y="3186698"/>
                </a:cubicBezTo>
                <a:cubicBezTo>
                  <a:pt x="4043649" y="3152589"/>
                  <a:pt x="4043948" y="3134038"/>
                  <a:pt x="4044546" y="3131046"/>
                </a:cubicBezTo>
                <a:cubicBezTo>
                  <a:pt x="4048735" y="3119078"/>
                  <a:pt x="4063097" y="3113094"/>
                  <a:pt x="4087632" y="3113094"/>
                </a:cubicBezTo>
                <a:lnTo>
                  <a:pt x="4182780" y="3113094"/>
                </a:lnTo>
                <a:cubicBezTo>
                  <a:pt x="4304258" y="3113094"/>
                  <a:pt x="4382051" y="3114889"/>
                  <a:pt x="4416161" y="3118479"/>
                </a:cubicBezTo>
                <a:cubicBezTo>
                  <a:pt x="4470018" y="3124463"/>
                  <a:pt x="4496947" y="3127455"/>
                  <a:pt x="4496947" y="3127455"/>
                </a:cubicBezTo>
                <a:cubicBezTo>
                  <a:pt x="4514301" y="3127455"/>
                  <a:pt x="4522977" y="3121471"/>
                  <a:pt x="4522977" y="3109503"/>
                </a:cubicBezTo>
                <a:cubicBezTo>
                  <a:pt x="4522977" y="3061630"/>
                  <a:pt x="4525371" y="3013757"/>
                  <a:pt x="4530158" y="2965884"/>
                </a:cubicBezTo>
                <a:cubicBezTo>
                  <a:pt x="4538237" y="2887791"/>
                  <a:pt x="4543286" y="2842517"/>
                  <a:pt x="4545306" y="2830063"/>
                </a:cubicBezTo>
                <a:lnTo>
                  <a:pt x="4546038" y="2826686"/>
                </a:lnTo>
                <a:lnTo>
                  <a:pt x="4546316" y="2828548"/>
                </a:lnTo>
                <a:cubicBezTo>
                  <a:pt x="4546316" y="2826977"/>
                  <a:pt x="4546232" y="2826318"/>
                  <a:pt x="4546064" y="2826571"/>
                </a:cubicBezTo>
                <a:lnTo>
                  <a:pt x="4546038" y="2826686"/>
                </a:lnTo>
                <a:lnTo>
                  <a:pt x="4544969" y="2819516"/>
                </a:lnTo>
                <a:cubicBezTo>
                  <a:pt x="4542276" y="2811774"/>
                  <a:pt x="4535544" y="2807903"/>
                  <a:pt x="4524773" y="2807903"/>
                </a:cubicBezTo>
                <a:cubicBezTo>
                  <a:pt x="4512804" y="2807903"/>
                  <a:pt x="4496647" y="2809100"/>
                  <a:pt x="4476301" y="2811493"/>
                </a:cubicBezTo>
                <a:cubicBezTo>
                  <a:pt x="4449971" y="2813887"/>
                  <a:pt x="4433516" y="2815383"/>
                  <a:pt x="4426932" y="2815982"/>
                </a:cubicBezTo>
                <a:cubicBezTo>
                  <a:pt x="4349737" y="2820170"/>
                  <a:pt x="4273439" y="2822265"/>
                  <a:pt x="4198039" y="2822265"/>
                </a:cubicBezTo>
                <a:cubicBezTo>
                  <a:pt x="4186669" y="2822265"/>
                  <a:pt x="4172308" y="2822714"/>
                  <a:pt x="4154954" y="2823611"/>
                </a:cubicBezTo>
                <a:cubicBezTo>
                  <a:pt x="4137600" y="2824509"/>
                  <a:pt x="4125931" y="2824958"/>
                  <a:pt x="4119946" y="2824958"/>
                </a:cubicBezTo>
                <a:cubicBezTo>
                  <a:pt x="4091223" y="2824958"/>
                  <a:pt x="4071774" y="2819273"/>
                  <a:pt x="4061601" y="2807903"/>
                </a:cubicBezTo>
                <a:cubicBezTo>
                  <a:pt x="4049633" y="2794738"/>
                  <a:pt x="4043649" y="2767809"/>
                  <a:pt x="4043649" y="2727117"/>
                </a:cubicBezTo>
                <a:cubicBezTo>
                  <a:pt x="4043649" y="2688220"/>
                  <a:pt x="4045145" y="2665181"/>
                  <a:pt x="4048137" y="2658001"/>
                </a:cubicBezTo>
                <a:cubicBezTo>
                  <a:pt x="4055318" y="2643040"/>
                  <a:pt x="4074766" y="2635560"/>
                  <a:pt x="4106482" y="2635560"/>
                </a:cubicBezTo>
                <a:cubicBezTo>
                  <a:pt x="4233346" y="2635560"/>
                  <a:pt x="4376366" y="2642142"/>
                  <a:pt x="4535544" y="2655308"/>
                </a:cubicBezTo>
                <a:cubicBezTo>
                  <a:pt x="4544520" y="2655906"/>
                  <a:pt x="4550804" y="2656205"/>
                  <a:pt x="4554394" y="2656205"/>
                </a:cubicBezTo>
                <a:cubicBezTo>
                  <a:pt x="4566363" y="2656205"/>
                  <a:pt x="4572348" y="2649922"/>
                  <a:pt x="4572348" y="2637355"/>
                </a:cubicBezTo>
                <a:cubicBezTo>
                  <a:pt x="4572348" y="2622395"/>
                  <a:pt x="4569205" y="2580057"/>
                  <a:pt x="4562922" y="2510342"/>
                </a:cubicBezTo>
                <a:cubicBezTo>
                  <a:pt x="4556638" y="2440627"/>
                  <a:pt x="4552001" y="2398888"/>
                  <a:pt x="4549008" y="2385124"/>
                </a:cubicBezTo>
                <a:cubicBezTo>
                  <a:pt x="4544222" y="2361786"/>
                  <a:pt x="4526269" y="2350117"/>
                  <a:pt x="4495151" y="2350117"/>
                </a:cubicBezTo>
                <a:cubicBezTo>
                  <a:pt x="4451468" y="2350117"/>
                  <a:pt x="4385642" y="2351314"/>
                  <a:pt x="4297675" y="2353707"/>
                </a:cubicBezTo>
                <a:cubicBezTo>
                  <a:pt x="4209709" y="2356101"/>
                  <a:pt x="4143883" y="2357298"/>
                  <a:pt x="4100199" y="2357298"/>
                </a:cubicBezTo>
                <a:cubicBezTo>
                  <a:pt x="4055916" y="2357298"/>
                  <a:pt x="3989343" y="2356101"/>
                  <a:pt x="3900478" y="2353707"/>
                </a:cubicBezTo>
                <a:cubicBezTo>
                  <a:pt x="3811614" y="2351314"/>
                  <a:pt x="3745041" y="2350117"/>
                  <a:pt x="3700758" y="2350117"/>
                </a:cubicBezTo>
                <a:close/>
                <a:moveTo>
                  <a:pt x="1993290" y="2350117"/>
                </a:moveTo>
                <a:cubicBezTo>
                  <a:pt x="1981322" y="2350117"/>
                  <a:pt x="1975338" y="2359991"/>
                  <a:pt x="1975338" y="2379738"/>
                </a:cubicBezTo>
                <a:cubicBezTo>
                  <a:pt x="1975338" y="2427611"/>
                  <a:pt x="1973692" y="2499271"/>
                  <a:pt x="1970401" y="2594718"/>
                </a:cubicBezTo>
                <a:cubicBezTo>
                  <a:pt x="1967110" y="2690165"/>
                  <a:pt x="1965464" y="2761825"/>
                  <a:pt x="1965464" y="2809698"/>
                </a:cubicBezTo>
                <a:cubicBezTo>
                  <a:pt x="1965464" y="2843808"/>
                  <a:pt x="2082753" y="3101724"/>
                  <a:pt x="2317331" y="3583446"/>
                </a:cubicBezTo>
                <a:cubicBezTo>
                  <a:pt x="2323914" y="3598407"/>
                  <a:pt x="2332291" y="3607084"/>
                  <a:pt x="2342464" y="3609477"/>
                </a:cubicBezTo>
                <a:cubicBezTo>
                  <a:pt x="2356826" y="3613068"/>
                  <a:pt x="2399912" y="3614863"/>
                  <a:pt x="2471722" y="3614863"/>
                </a:cubicBezTo>
                <a:cubicBezTo>
                  <a:pt x="2529767" y="3614863"/>
                  <a:pt x="2568963" y="3613068"/>
                  <a:pt x="2589310" y="3609477"/>
                </a:cubicBezTo>
                <a:cubicBezTo>
                  <a:pt x="2600679" y="3607682"/>
                  <a:pt x="2607561" y="3605737"/>
                  <a:pt x="2609955" y="3603643"/>
                </a:cubicBezTo>
                <a:cubicBezTo>
                  <a:pt x="2612349" y="3601548"/>
                  <a:pt x="2616537" y="3595414"/>
                  <a:pt x="2622522" y="3585241"/>
                </a:cubicBezTo>
                <a:cubicBezTo>
                  <a:pt x="2645860" y="3531384"/>
                  <a:pt x="2662615" y="3490094"/>
                  <a:pt x="2672788" y="3461370"/>
                </a:cubicBezTo>
                <a:lnTo>
                  <a:pt x="2772424" y="3209139"/>
                </a:lnTo>
                <a:lnTo>
                  <a:pt x="2870265" y="3458677"/>
                </a:lnTo>
                <a:cubicBezTo>
                  <a:pt x="2900783" y="3536471"/>
                  <a:pt x="2917838" y="3578659"/>
                  <a:pt x="2921429" y="3585241"/>
                </a:cubicBezTo>
                <a:cubicBezTo>
                  <a:pt x="2926815" y="3594816"/>
                  <a:pt x="2930704" y="3600501"/>
                  <a:pt x="2933098" y="3602296"/>
                </a:cubicBezTo>
                <a:cubicBezTo>
                  <a:pt x="2935491" y="3604091"/>
                  <a:pt x="2942672" y="3606485"/>
                  <a:pt x="2954641" y="3609477"/>
                </a:cubicBezTo>
                <a:cubicBezTo>
                  <a:pt x="2969003" y="3613068"/>
                  <a:pt x="3008797" y="3614863"/>
                  <a:pt x="3074024" y="3614863"/>
                </a:cubicBezTo>
                <a:cubicBezTo>
                  <a:pt x="3144039" y="3614863"/>
                  <a:pt x="3186526" y="3613068"/>
                  <a:pt x="3201486" y="3609477"/>
                </a:cubicBezTo>
                <a:cubicBezTo>
                  <a:pt x="3210462" y="3607084"/>
                  <a:pt x="3216147" y="3604391"/>
                  <a:pt x="3218541" y="3601399"/>
                </a:cubicBezTo>
                <a:cubicBezTo>
                  <a:pt x="3219738" y="3600202"/>
                  <a:pt x="3223029" y="3594218"/>
                  <a:pt x="3228415" y="3583446"/>
                </a:cubicBezTo>
                <a:cubicBezTo>
                  <a:pt x="3244572" y="3552927"/>
                  <a:pt x="3309201" y="3415591"/>
                  <a:pt x="3422301" y="3171439"/>
                </a:cubicBezTo>
                <a:cubicBezTo>
                  <a:pt x="3533606" y="2932074"/>
                  <a:pt x="3589258" y="2811493"/>
                  <a:pt x="3589258" y="2809698"/>
                </a:cubicBezTo>
                <a:cubicBezTo>
                  <a:pt x="3589258" y="2763022"/>
                  <a:pt x="3587612" y="2692559"/>
                  <a:pt x="3584321" y="2598309"/>
                </a:cubicBezTo>
                <a:cubicBezTo>
                  <a:pt x="3581030" y="2504059"/>
                  <a:pt x="3579384" y="2433296"/>
                  <a:pt x="3579384" y="2386022"/>
                </a:cubicBezTo>
                <a:cubicBezTo>
                  <a:pt x="3579384" y="2362085"/>
                  <a:pt x="3573699" y="2350117"/>
                  <a:pt x="3562329" y="2350117"/>
                </a:cubicBezTo>
                <a:cubicBezTo>
                  <a:pt x="3527023" y="2350117"/>
                  <a:pt x="3473914" y="2351613"/>
                  <a:pt x="3403002" y="2354605"/>
                </a:cubicBezTo>
                <a:cubicBezTo>
                  <a:pt x="3332090" y="2357597"/>
                  <a:pt x="3278981" y="2359093"/>
                  <a:pt x="3243674" y="2359093"/>
                </a:cubicBezTo>
                <a:cubicBezTo>
                  <a:pt x="3229911" y="2359093"/>
                  <a:pt x="3223029" y="2364479"/>
                  <a:pt x="3223029" y="2375250"/>
                </a:cubicBezTo>
                <a:cubicBezTo>
                  <a:pt x="3223029" y="2423123"/>
                  <a:pt x="3225273" y="2495382"/>
                  <a:pt x="3229761" y="2592025"/>
                </a:cubicBezTo>
                <a:cubicBezTo>
                  <a:pt x="3234249" y="2688669"/>
                  <a:pt x="3236493" y="2761227"/>
                  <a:pt x="3236493" y="2809698"/>
                </a:cubicBezTo>
                <a:cubicBezTo>
                  <a:pt x="3236493" y="2827651"/>
                  <a:pt x="3215848" y="2883901"/>
                  <a:pt x="3174558" y="2978451"/>
                </a:cubicBezTo>
                <a:cubicBezTo>
                  <a:pt x="3137456" y="3065220"/>
                  <a:pt x="3110527" y="3123267"/>
                  <a:pt x="3093772" y="3152589"/>
                </a:cubicBezTo>
                <a:cubicBezTo>
                  <a:pt x="3084796" y="3168148"/>
                  <a:pt x="3078811" y="3175927"/>
                  <a:pt x="3075819" y="3175927"/>
                </a:cubicBezTo>
                <a:cubicBezTo>
                  <a:pt x="3071631" y="3175927"/>
                  <a:pt x="3059064" y="3147502"/>
                  <a:pt x="3038119" y="3090653"/>
                </a:cubicBezTo>
                <a:cubicBezTo>
                  <a:pt x="2976483" y="2926688"/>
                  <a:pt x="2945665" y="2829446"/>
                  <a:pt x="2945665" y="2798927"/>
                </a:cubicBezTo>
                <a:lnTo>
                  <a:pt x="2945665" y="2753148"/>
                </a:lnTo>
                <a:cubicBezTo>
                  <a:pt x="2945066" y="2710661"/>
                  <a:pt x="2946263" y="2648426"/>
                  <a:pt x="2949255" y="2566443"/>
                </a:cubicBezTo>
                <a:cubicBezTo>
                  <a:pt x="2952247" y="2482067"/>
                  <a:pt x="2953743" y="2419832"/>
                  <a:pt x="2953743" y="2379738"/>
                </a:cubicBezTo>
                <a:cubicBezTo>
                  <a:pt x="2953743" y="2363581"/>
                  <a:pt x="2896595" y="2355503"/>
                  <a:pt x="2782298" y="2355503"/>
                </a:cubicBezTo>
                <a:cubicBezTo>
                  <a:pt x="2707496" y="2355503"/>
                  <a:pt x="2654836" y="2357298"/>
                  <a:pt x="2624317" y="2360888"/>
                </a:cubicBezTo>
                <a:cubicBezTo>
                  <a:pt x="2612947" y="2362683"/>
                  <a:pt x="2606364" y="2364628"/>
                  <a:pt x="2604569" y="2366723"/>
                </a:cubicBezTo>
                <a:cubicBezTo>
                  <a:pt x="2602774" y="2368817"/>
                  <a:pt x="2601876" y="2375549"/>
                  <a:pt x="2601876" y="2386919"/>
                </a:cubicBezTo>
                <a:cubicBezTo>
                  <a:pt x="2601876" y="2404872"/>
                  <a:pt x="2602774" y="2475185"/>
                  <a:pt x="2604569" y="2597860"/>
                </a:cubicBezTo>
                <a:cubicBezTo>
                  <a:pt x="2606364" y="2682834"/>
                  <a:pt x="2606065" y="2752849"/>
                  <a:pt x="2603672" y="2807903"/>
                </a:cubicBezTo>
                <a:cubicBezTo>
                  <a:pt x="2602475" y="2837225"/>
                  <a:pt x="2573751" y="2932373"/>
                  <a:pt x="2517500" y="3093346"/>
                </a:cubicBezTo>
                <a:cubicBezTo>
                  <a:pt x="2497752" y="3150794"/>
                  <a:pt x="2485485" y="3179517"/>
                  <a:pt x="2480698" y="3179517"/>
                </a:cubicBezTo>
                <a:cubicBezTo>
                  <a:pt x="2477706" y="3179517"/>
                  <a:pt x="2471722" y="3171738"/>
                  <a:pt x="2462745" y="3156179"/>
                </a:cubicBezTo>
                <a:cubicBezTo>
                  <a:pt x="2444793" y="3125660"/>
                  <a:pt x="2416069" y="3067315"/>
                  <a:pt x="2376574" y="2981143"/>
                </a:cubicBezTo>
                <a:cubicBezTo>
                  <a:pt x="2332890" y="2884799"/>
                  <a:pt x="2311048" y="2827651"/>
                  <a:pt x="2311048" y="2809698"/>
                </a:cubicBezTo>
                <a:cubicBezTo>
                  <a:pt x="2311048" y="2761825"/>
                  <a:pt x="2313292" y="2689567"/>
                  <a:pt x="2317780" y="2592923"/>
                </a:cubicBezTo>
                <a:cubicBezTo>
                  <a:pt x="2322268" y="2496279"/>
                  <a:pt x="2324512" y="2424021"/>
                  <a:pt x="2324512" y="2376148"/>
                </a:cubicBezTo>
                <a:cubicBezTo>
                  <a:pt x="2324512" y="2364778"/>
                  <a:pt x="2317630" y="2359093"/>
                  <a:pt x="2303866" y="2359093"/>
                </a:cubicBezTo>
                <a:cubicBezTo>
                  <a:pt x="2269159" y="2359093"/>
                  <a:pt x="2217246" y="2357597"/>
                  <a:pt x="2148130" y="2354605"/>
                </a:cubicBezTo>
                <a:cubicBezTo>
                  <a:pt x="2079013" y="2351613"/>
                  <a:pt x="2027400" y="2350117"/>
                  <a:pt x="1993290" y="2350117"/>
                </a:cubicBezTo>
                <a:close/>
                <a:moveTo>
                  <a:pt x="9411134" y="2341141"/>
                </a:moveTo>
                <a:cubicBezTo>
                  <a:pt x="9396175" y="2341141"/>
                  <a:pt x="9373285" y="2342637"/>
                  <a:pt x="9342466" y="2345629"/>
                </a:cubicBezTo>
                <a:cubicBezTo>
                  <a:pt x="9311648" y="2348621"/>
                  <a:pt x="9288759" y="2350117"/>
                  <a:pt x="9273798" y="2350117"/>
                </a:cubicBezTo>
                <a:cubicBezTo>
                  <a:pt x="9255846" y="2350117"/>
                  <a:pt x="9229367" y="2349219"/>
                  <a:pt x="9194359" y="2347424"/>
                </a:cubicBezTo>
                <a:cubicBezTo>
                  <a:pt x="9159352" y="2345629"/>
                  <a:pt x="9133171" y="2344731"/>
                  <a:pt x="9115817" y="2344731"/>
                </a:cubicBezTo>
                <a:cubicBezTo>
                  <a:pt x="9103849" y="2344731"/>
                  <a:pt x="9092779" y="2356400"/>
                  <a:pt x="9082605" y="2379738"/>
                </a:cubicBezTo>
                <a:cubicBezTo>
                  <a:pt x="8964120" y="2632867"/>
                  <a:pt x="8874657" y="2822265"/>
                  <a:pt x="8814217" y="2947932"/>
                </a:cubicBezTo>
                <a:cubicBezTo>
                  <a:pt x="8792675" y="2992813"/>
                  <a:pt x="8778612" y="3015253"/>
                  <a:pt x="8772029" y="3015253"/>
                </a:cubicBezTo>
                <a:cubicBezTo>
                  <a:pt x="8759463" y="3015253"/>
                  <a:pt x="8743903" y="2995805"/>
                  <a:pt x="8725353" y="2956908"/>
                </a:cubicBezTo>
                <a:lnTo>
                  <a:pt x="8463248" y="2381534"/>
                </a:lnTo>
                <a:cubicBezTo>
                  <a:pt x="8451279" y="2356400"/>
                  <a:pt x="8442005" y="2343833"/>
                  <a:pt x="8435422" y="2343833"/>
                </a:cubicBezTo>
                <a:cubicBezTo>
                  <a:pt x="8402509" y="2343833"/>
                  <a:pt x="8353141" y="2344881"/>
                  <a:pt x="8287315" y="2346975"/>
                </a:cubicBezTo>
                <a:cubicBezTo>
                  <a:pt x="8221489" y="2349070"/>
                  <a:pt x="8172120" y="2350117"/>
                  <a:pt x="8139208" y="2350117"/>
                </a:cubicBezTo>
                <a:cubicBezTo>
                  <a:pt x="8113476" y="2350117"/>
                  <a:pt x="8100909" y="2356101"/>
                  <a:pt x="8101508" y="2368069"/>
                </a:cubicBezTo>
                <a:lnTo>
                  <a:pt x="8102405" y="2383329"/>
                </a:lnTo>
                <a:cubicBezTo>
                  <a:pt x="8107193" y="2481469"/>
                  <a:pt x="8109886" y="2555373"/>
                  <a:pt x="8110484" y="2605041"/>
                </a:cubicBezTo>
                <a:cubicBezTo>
                  <a:pt x="8116468" y="2795935"/>
                  <a:pt x="8119460" y="2926089"/>
                  <a:pt x="8119460" y="2995505"/>
                </a:cubicBezTo>
                <a:cubicBezTo>
                  <a:pt x="8119460" y="3060732"/>
                  <a:pt x="8116318" y="3158723"/>
                  <a:pt x="8110035" y="3289476"/>
                </a:cubicBezTo>
                <a:cubicBezTo>
                  <a:pt x="8103752" y="3420229"/>
                  <a:pt x="8100610" y="3518219"/>
                  <a:pt x="8100610" y="3583446"/>
                </a:cubicBezTo>
                <a:cubicBezTo>
                  <a:pt x="8100610" y="3593021"/>
                  <a:pt x="8101956" y="3599753"/>
                  <a:pt x="8104649" y="3603643"/>
                </a:cubicBezTo>
                <a:cubicBezTo>
                  <a:pt x="8107342" y="3607532"/>
                  <a:pt x="8114673" y="3609477"/>
                  <a:pt x="8126641" y="3609477"/>
                </a:cubicBezTo>
                <a:lnTo>
                  <a:pt x="8426445" y="3609477"/>
                </a:lnTo>
                <a:cubicBezTo>
                  <a:pt x="8443201" y="3609477"/>
                  <a:pt x="8451579" y="3599005"/>
                  <a:pt x="8451579" y="3578061"/>
                </a:cubicBezTo>
                <a:cubicBezTo>
                  <a:pt x="8451579" y="3519416"/>
                  <a:pt x="8450083" y="3431449"/>
                  <a:pt x="8447091" y="3314160"/>
                </a:cubicBezTo>
                <a:cubicBezTo>
                  <a:pt x="8444099" y="3196871"/>
                  <a:pt x="8442603" y="3108905"/>
                  <a:pt x="8442603" y="3050260"/>
                </a:cubicBezTo>
                <a:cubicBezTo>
                  <a:pt x="8442603" y="3038292"/>
                  <a:pt x="8444697" y="3029615"/>
                  <a:pt x="8448886" y="3024229"/>
                </a:cubicBezTo>
                <a:cubicBezTo>
                  <a:pt x="8453075" y="3027820"/>
                  <a:pt x="8455767" y="3031111"/>
                  <a:pt x="8456965" y="3034103"/>
                </a:cubicBezTo>
                <a:cubicBezTo>
                  <a:pt x="8485091" y="3093346"/>
                  <a:pt x="8527279" y="3189391"/>
                  <a:pt x="8583529" y="3322239"/>
                </a:cubicBezTo>
                <a:cubicBezTo>
                  <a:pt x="8636189" y="3447906"/>
                  <a:pt x="8678677" y="3543652"/>
                  <a:pt x="8710991" y="3609477"/>
                </a:cubicBezTo>
                <a:cubicBezTo>
                  <a:pt x="8716975" y="3621445"/>
                  <a:pt x="8735527" y="3627430"/>
                  <a:pt x="8766643" y="3627430"/>
                </a:cubicBezTo>
                <a:cubicBezTo>
                  <a:pt x="8787588" y="3627430"/>
                  <a:pt x="8799556" y="3627130"/>
                  <a:pt x="8802549" y="3626532"/>
                </a:cubicBezTo>
                <a:cubicBezTo>
                  <a:pt x="8811525" y="3624138"/>
                  <a:pt x="8819005" y="3616060"/>
                  <a:pt x="8824989" y="3602296"/>
                </a:cubicBezTo>
                <a:cubicBezTo>
                  <a:pt x="8868075" y="3496377"/>
                  <a:pt x="8911161" y="3390159"/>
                  <a:pt x="8954246" y="3283641"/>
                </a:cubicBezTo>
                <a:cubicBezTo>
                  <a:pt x="9027851" y="3102322"/>
                  <a:pt x="9067945" y="3009867"/>
                  <a:pt x="9074527" y="3006277"/>
                </a:cubicBezTo>
                <a:cubicBezTo>
                  <a:pt x="9079913" y="3007474"/>
                  <a:pt x="9082605" y="3016749"/>
                  <a:pt x="9082605" y="3034103"/>
                </a:cubicBezTo>
                <a:cubicBezTo>
                  <a:pt x="9082605" y="3094543"/>
                  <a:pt x="9080361" y="3185202"/>
                  <a:pt x="9075873" y="3306082"/>
                </a:cubicBezTo>
                <a:cubicBezTo>
                  <a:pt x="9071385" y="3426961"/>
                  <a:pt x="9069141" y="3517621"/>
                  <a:pt x="9069141" y="3578061"/>
                </a:cubicBezTo>
                <a:cubicBezTo>
                  <a:pt x="9069141" y="3599005"/>
                  <a:pt x="9077818" y="3609477"/>
                  <a:pt x="9095173" y="3609477"/>
                </a:cubicBezTo>
                <a:lnTo>
                  <a:pt x="9412929" y="3609477"/>
                </a:lnTo>
                <a:cubicBezTo>
                  <a:pt x="9430284" y="3609477"/>
                  <a:pt x="9438960" y="3600202"/>
                  <a:pt x="9438960" y="3581651"/>
                </a:cubicBezTo>
                <a:cubicBezTo>
                  <a:pt x="9438960" y="3517022"/>
                  <a:pt x="9436267" y="3419481"/>
                  <a:pt x="9430881" y="3289027"/>
                </a:cubicBezTo>
                <a:cubicBezTo>
                  <a:pt x="9425496" y="3158573"/>
                  <a:pt x="9422803" y="3060732"/>
                  <a:pt x="9422803" y="2995505"/>
                </a:cubicBezTo>
                <a:cubicBezTo>
                  <a:pt x="9422803" y="2924893"/>
                  <a:pt x="9425347" y="2819422"/>
                  <a:pt x="9430433" y="2679095"/>
                </a:cubicBezTo>
                <a:cubicBezTo>
                  <a:pt x="9435519" y="2538767"/>
                  <a:pt x="9438063" y="2433296"/>
                  <a:pt x="9438063" y="2362683"/>
                </a:cubicBezTo>
                <a:cubicBezTo>
                  <a:pt x="9438063" y="2348322"/>
                  <a:pt x="9429086" y="2341141"/>
                  <a:pt x="9411134" y="2341141"/>
                </a:cubicBezTo>
                <a:close/>
                <a:moveTo>
                  <a:pt x="6226264" y="2320495"/>
                </a:moveTo>
                <a:cubicBezTo>
                  <a:pt x="6047937" y="2320495"/>
                  <a:pt x="5901027" y="2386919"/>
                  <a:pt x="5785533" y="2519767"/>
                </a:cubicBezTo>
                <a:cubicBezTo>
                  <a:pt x="5674827" y="2646631"/>
                  <a:pt x="5619473" y="2801021"/>
                  <a:pt x="5619473" y="2982939"/>
                </a:cubicBezTo>
                <a:cubicBezTo>
                  <a:pt x="5619473" y="3170840"/>
                  <a:pt x="5676024" y="3326428"/>
                  <a:pt x="5789123" y="3449701"/>
                </a:cubicBezTo>
                <a:cubicBezTo>
                  <a:pt x="5905216" y="3577163"/>
                  <a:pt x="6056614" y="3640894"/>
                  <a:pt x="6243319" y="3640894"/>
                </a:cubicBezTo>
                <a:cubicBezTo>
                  <a:pt x="6425835" y="3640894"/>
                  <a:pt x="6572147" y="3575368"/>
                  <a:pt x="6682255" y="3444315"/>
                </a:cubicBezTo>
                <a:cubicBezTo>
                  <a:pt x="6694822" y="3428756"/>
                  <a:pt x="6701105" y="3416190"/>
                  <a:pt x="6701105" y="3406615"/>
                </a:cubicBezTo>
                <a:cubicBezTo>
                  <a:pt x="6701105" y="3400033"/>
                  <a:pt x="6679263" y="3363529"/>
                  <a:pt x="6635579" y="3297106"/>
                </a:cubicBezTo>
                <a:cubicBezTo>
                  <a:pt x="6593092" y="3233075"/>
                  <a:pt x="6567061" y="3195675"/>
                  <a:pt x="6557486" y="3184903"/>
                </a:cubicBezTo>
                <a:cubicBezTo>
                  <a:pt x="6551502" y="3178321"/>
                  <a:pt x="6545518" y="3175029"/>
                  <a:pt x="6539534" y="3175029"/>
                </a:cubicBezTo>
                <a:cubicBezTo>
                  <a:pt x="6536542" y="3175029"/>
                  <a:pt x="6521880" y="3186399"/>
                  <a:pt x="6495550" y="3209139"/>
                </a:cubicBezTo>
                <a:cubicBezTo>
                  <a:pt x="6463834" y="3236067"/>
                  <a:pt x="6432717" y="3257012"/>
                  <a:pt x="6402198" y="3271972"/>
                </a:cubicBezTo>
                <a:cubicBezTo>
                  <a:pt x="6355521" y="3294712"/>
                  <a:pt x="6306152" y="3306082"/>
                  <a:pt x="6254090" y="3306082"/>
                </a:cubicBezTo>
                <a:cubicBezTo>
                  <a:pt x="6166124" y="3306082"/>
                  <a:pt x="6095810" y="3272571"/>
                  <a:pt x="6043150" y="3205548"/>
                </a:cubicBezTo>
                <a:cubicBezTo>
                  <a:pt x="5994678" y="3143912"/>
                  <a:pt x="5970443" y="3067614"/>
                  <a:pt x="5970443" y="2976656"/>
                </a:cubicBezTo>
                <a:cubicBezTo>
                  <a:pt x="5970443" y="2886893"/>
                  <a:pt x="5994678" y="2811493"/>
                  <a:pt x="6043150" y="2750455"/>
                </a:cubicBezTo>
                <a:cubicBezTo>
                  <a:pt x="6095810" y="2684630"/>
                  <a:pt x="6166124" y="2651717"/>
                  <a:pt x="6254090" y="2651717"/>
                </a:cubicBezTo>
                <a:cubicBezTo>
                  <a:pt x="6304956" y="2651717"/>
                  <a:pt x="6354025" y="2663685"/>
                  <a:pt x="6401300" y="2687622"/>
                </a:cubicBezTo>
                <a:cubicBezTo>
                  <a:pt x="6432418" y="2703779"/>
                  <a:pt x="6464133" y="2726220"/>
                  <a:pt x="6496448" y="2754943"/>
                </a:cubicBezTo>
                <a:cubicBezTo>
                  <a:pt x="6523376" y="2778880"/>
                  <a:pt x="6538337" y="2790848"/>
                  <a:pt x="6541329" y="2790848"/>
                </a:cubicBezTo>
                <a:cubicBezTo>
                  <a:pt x="6548510" y="2790848"/>
                  <a:pt x="6554494" y="2788454"/>
                  <a:pt x="6559281" y="2783667"/>
                </a:cubicBezTo>
                <a:cubicBezTo>
                  <a:pt x="6570053" y="2774691"/>
                  <a:pt x="6596233" y="2733700"/>
                  <a:pt x="6637823" y="2660693"/>
                </a:cubicBezTo>
                <a:cubicBezTo>
                  <a:pt x="6679412" y="2587687"/>
                  <a:pt x="6700207" y="2545499"/>
                  <a:pt x="6700207" y="2534129"/>
                </a:cubicBezTo>
                <a:cubicBezTo>
                  <a:pt x="6700207" y="2523956"/>
                  <a:pt x="6694223" y="2512287"/>
                  <a:pt x="6682255" y="2499122"/>
                </a:cubicBezTo>
                <a:cubicBezTo>
                  <a:pt x="6572147" y="2380038"/>
                  <a:pt x="6420150" y="2320495"/>
                  <a:pt x="6226264" y="2320495"/>
                </a:cubicBezTo>
                <a:close/>
                <a:moveTo>
                  <a:pt x="7364376" y="2316905"/>
                </a:moveTo>
                <a:cubicBezTo>
                  <a:pt x="7179466" y="2316905"/>
                  <a:pt x="7025973" y="2381833"/>
                  <a:pt x="6903897" y="2511689"/>
                </a:cubicBezTo>
                <a:cubicBezTo>
                  <a:pt x="6784215" y="2638552"/>
                  <a:pt x="6724374" y="2795037"/>
                  <a:pt x="6724374" y="2981143"/>
                </a:cubicBezTo>
                <a:cubicBezTo>
                  <a:pt x="6724374" y="3166651"/>
                  <a:pt x="6784215" y="3322538"/>
                  <a:pt x="6903897" y="3448803"/>
                </a:cubicBezTo>
                <a:cubicBezTo>
                  <a:pt x="7025973" y="3578061"/>
                  <a:pt x="7179466" y="3642689"/>
                  <a:pt x="7364376" y="3642689"/>
                </a:cubicBezTo>
                <a:cubicBezTo>
                  <a:pt x="7550483" y="3642689"/>
                  <a:pt x="7704274" y="3578659"/>
                  <a:pt x="7825752" y="3450599"/>
                </a:cubicBezTo>
                <a:cubicBezTo>
                  <a:pt x="7944836" y="3324333"/>
                  <a:pt x="8004379" y="3167848"/>
                  <a:pt x="8004379" y="2981143"/>
                </a:cubicBezTo>
                <a:cubicBezTo>
                  <a:pt x="8004379" y="2796234"/>
                  <a:pt x="7944238" y="2639749"/>
                  <a:pt x="7823957" y="2511689"/>
                </a:cubicBezTo>
                <a:cubicBezTo>
                  <a:pt x="7701283" y="2381833"/>
                  <a:pt x="7548089" y="2316905"/>
                  <a:pt x="7364376" y="2316905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154530-4592-A8A4-6825-09F08563B842}"/>
              </a:ext>
            </a:extLst>
          </p:cNvPr>
          <p:cNvSpPr txBox="1"/>
          <p:nvPr/>
        </p:nvSpPr>
        <p:spPr>
          <a:xfrm>
            <a:off x="-5459657" y="3852985"/>
            <a:ext cx="74771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  <a:latin typeface="Agency FB" panose="020B0503020202020204" pitchFamily="34" charset="0"/>
              </a:rPr>
              <a:t>To Our Presentation..</a:t>
            </a:r>
          </a:p>
        </p:txBody>
      </p:sp>
    </p:spTree>
    <p:extLst>
      <p:ext uri="{BB962C8B-B14F-4D97-AF65-F5344CB8AC3E}">
        <p14:creationId xmlns:p14="http://schemas.microsoft.com/office/powerpoint/2010/main" val="377341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-0.9789 -0.01273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45" y="-64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7037E-7 L 0.61329 3.7037E-7 " pathEditMode="relative" rAng="0" ptsTypes="AA">
                                      <p:cBhvr>
                                        <p:cTn id="8" dur="6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57A38-12EA-4F3A-E41D-03C2CE297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863" y="1042817"/>
            <a:ext cx="3365537" cy="3104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61A17-B71B-0907-810B-EA78722BE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0" y="2711026"/>
            <a:ext cx="1245935" cy="1111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970CF-CA74-22BF-C574-ABF414AF6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0" y="4252847"/>
            <a:ext cx="1645316" cy="14428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876F5-149E-522E-A0AB-CE9046BD0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456" y="4472390"/>
            <a:ext cx="2065071" cy="1201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9967FA-CAF2-0E9A-F69A-B33190095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601" y="594696"/>
            <a:ext cx="5356437" cy="56537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750500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57A38-12EA-4F3A-E41D-03C2CE297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619" y="4235826"/>
            <a:ext cx="1631158" cy="1524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61A17-B71B-0907-810B-EA78722BE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060" y="978966"/>
            <a:ext cx="3335055" cy="2975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970CF-CA74-22BF-C574-ABF414AF6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92" y="2550768"/>
            <a:ext cx="1493828" cy="1310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876F5-149E-522E-A0AB-CE9046BD0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02" y="4235826"/>
            <a:ext cx="2016476" cy="1172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6FC61B-277B-DE48-06DA-1385E2A15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81" y="777213"/>
            <a:ext cx="5137216" cy="5344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0920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57A38-12EA-4F3A-E41D-03C2CE297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40" y="4039933"/>
            <a:ext cx="1558134" cy="14566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61A17-B71B-0907-810B-EA78722BE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19" y="4235033"/>
            <a:ext cx="2028753" cy="18101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970CF-CA74-22BF-C574-ABF414AF6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074" y="880518"/>
            <a:ext cx="3602677" cy="31594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876F5-149E-522E-A0AB-CE9046BD0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2" y="2818067"/>
            <a:ext cx="1696210" cy="986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512D9-07AB-17A2-7083-38ED13CF9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82" y="751840"/>
            <a:ext cx="5280656" cy="5082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6254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57A38-12EA-4F3A-E41D-03C2CE297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2810307"/>
            <a:ext cx="1323613" cy="1237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161A17-B71B-0907-810B-EA78722BE1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85" y="4384961"/>
            <a:ext cx="1386805" cy="12373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970CF-CA74-22BF-C574-ABF414AF6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791" y="4384961"/>
            <a:ext cx="1698398" cy="1489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876F5-149E-522E-A0AB-CE9046BD04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39" y="1751467"/>
            <a:ext cx="3948101" cy="2296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0E99A8-D113-4D76-7E94-8B1DCAC76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24" y="1802906"/>
            <a:ext cx="5591770" cy="3252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9880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FADB69-23F0-EBC6-CD79-2F10D779E1E0}"/>
              </a:ext>
            </a:extLst>
          </p:cNvPr>
          <p:cNvSpPr txBox="1"/>
          <p:nvPr/>
        </p:nvSpPr>
        <p:spPr>
          <a:xfrm>
            <a:off x="643130" y="730168"/>
            <a:ext cx="1534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rial Black" panose="020B0A04020102020204" pitchFamily="34" charset="0"/>
              </a:rPr>
              <a:t>Output</a:t>
            </a:r>
            <a:r>
              <a:rPr lang="en-GB" sz="2400" dirty="0">
                <a:latin typeface="Arial Black" panose="020B0A04020102020204" pitchFamily="34" charset="0"/>
              </a:rPr>
              <a:t>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491E6-AFAA-022A-AB9F-B8C678A58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32"/>
          <a:stretch/>
        </p:blipFill>
        <p:spPr>
          <a:xfrm>
            <a:off x="932571" y="1272342"/>
            <a:ext cx="4395214" cy="4361051"/>
          </a:xfrm>
          <a:prstGeom prst="roundRect">
            <a:avLst>
              <a:gd name="adj" fmla="val 25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9B4FCA-6256-5082-082F-C3750F37A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391778"/>
              </p:ext>
            </p:extLst>
          </p:nvPr>
        </p:nvGraphicFramePr>
        <p:xfrm>
          <a:off x="7773633" y="2118360"/>
          <a:ext cx="2326185" cy="2621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val="1910668139"/>
                    </a:ext>
                  </a:extLst>
                </a:gridCol>
                <a:gridCol w="904462">
                  <a:extLst>
                    <a:ext uri="{9D8B030D-6E8A-4147-A177-3AD203B41FA5}">
                      <a16:colId xmlns:a16="http://schemas.microsoft.com/office/drawing/2014/main" val="1877391222"/>
                    </a:ext>
                  </a:extLst>
                </a:gridCol>
                <a:gridCol w="794343">
                  <a:extLst>
                    <a:ext uri="{9D8B030D-6E8A-4147-A177-3AD203B41FA5}">
                      <a16:colId xmlns:a16="http://schemas.microsoft.com/office/drawing/2014/main" val="3105124352"/>
                    </a:ext>
                  </a:extLst>
                </a:gridCol>
              </a:tblGrid>
              <a:tr h="336304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NODE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SHORTEST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PREVIOUSNODE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930154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781565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571360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31034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511280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502582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0773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A952727-E747-5758-F554-9B818A4108E6}"/>
              </a:ext>
            </a:extLst>
          </p:cNvPr>
          <p:cNvSpPr txBox="1"/>
          <p:nvPr/>
        </p:nvSpPr>
        <p:spPr>
          <a:xfrm>
            <a:off x="9503945" y="2921238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D4F86B-BD5D-D119-7365-BA050B70CAD7}"/>
              </a:ext>
            </a:extLst>
          </p:cNvPr>
          <p:cNvSpPr txBox="1"/>
          <p:nvPr/>
        </p:nvSpPr>
        <p:spPr>
          <a:xfrm>
            <a:off x="8647512" y="2921238"/>
            <a:ext cx="3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325154-238D-C8E5-5EB3-67424EDBDBD4}"/>
              </a:ext>
            </a:extLst>
          </p:cNvPr>
          <p:cNvSpPr txBox="1"/>
          <p:nvPr/>
        </p:nvSpPr>
        <p:spPr>
          <a:xfrm>
            <a:off x="8641404" y="3268202"/>
            <a:ext cx="466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098DFA-6761-14E6-9C55-09F582224649}"/>
              </a:ext>
            </a:extLst>
          </p:cNvPr>
          <p:cNvSpPr txBox="1"/>
          <p:nvPr/>
        </p:nvSpPr>
        <p:spPr>
          <a:xfrm>
            <a:off x="8641405" y="3637534"/>
            <a:ext cx="3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F1EB6C-B0FD-AACF-6CE7-B3B370EBA3C4}"/>
              </a:ext>
            </a:extLst>
          </p:cNvPr>
          <p:cNvSpPr txBox="1"/>
          <p:nvPr/>
        </p:nvSpPr>
        <p:spPr>
          <a:xfrm>
            <a:off x="8641405" y="3968869"/>
            <a:ext cx="3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F2DA38-84BD-5863-E52F-0AA02A8C1D55}"/>
              </a:ext>
            </a:extLst>
          </p:cNvPr>
          <p:cNvSpPr txBox="1"/>
          <p:nvPr/>
        </p:nvSpPr>
        <p:spPr>
          <a:xfrm>
            <a:off x="8641405" y="4315083"/>
            <a:ext cx="3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C29A515-E65B-F107-BB67-8739D838C693}"/>
              </a:ext>
            </a:extLst>
          </p:cNvPr>
          <p:cNvSpPr txBox="1"/>
          <p:nvPr/>
        </p:nvSpPr>
        <p:spPr>
          <a:xfrm>
            <a:off x="9507088" y="3268202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0AAB3A-AB08-04D7-78C4-7946ADC6E292}"/>
              </a:ext>
            </a:extLst>
          </p:cNvPr>
          <p:cNvSpPr txBox="1"/>
          <p:nvPr/>
        </p:nvSpPr>
        <p:spPr>
          <a:xfrm>
            <a:off x="9510231" y="3615166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26F131-8B7B-7EEB-2419-C8FE1A861EF1}"/>
              </a:ext>
            </a:extLst>
          </p:cNvPr>
          <p:cNvSpPr txBox="1"/>
          <p:nvPr/>
        </p:nvSpPr>
        <p:spPr>
          <a:xfrm>
            <a:off x="9513374" y="3962130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D89E7F-B943-C3EB-3B4B-7A75BDD97184}"/>
              </a:ext>
            </a:extLst>
          </p:cNvPr>
          <p:cNvSpPr txBox="1"/>
          <p:nvPr/>
        </p:nvSpPr>
        <p:spPr>
          <a:xfrm>
            <a:off x="9516517" y="4309094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14C368-976D-FD7F-37FC-354A910D089A}"/>
              </a:ext>
            </a:extLst>
          </p:cNvPr>
          <p:cNvSpPr txBox="1"/>
          <p:nvPr/>
        </p:nvSpPr>
        <p:spPr>
          <a:xfrm>
            <a:off x="6342943" y="1562931"/>
            <a:ext cx="3317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latin typeface="Arial Black" panose="020B0A04020102020204" pitchFamily="34" charset="0"/>
              </a:rPr>
              <a:t>Adjacency Matrix :</a:t>
            </a:r>
          </a:p>
        </p:txBody>
      </p:sp>
    </p:spTree>
    <p:extLst>
      <p:ext uri="{BB962C8B-B14F-4D97-AF65-F5344CB8AC3E}">
        <p14:creationId xmlns:p14="http://schemas.microsoft.com/office/powerpoint/2010/main" val="17278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E052DF-4D77-300C-2BC3-0B48ADAE0AA7}"/>
              </a:ext>
            </a:extLst>
          </p:cNvPr>
          <p:cNvSpPr txBox="1"/>
          <p:nvPr/>
        </p:nvSpPr>
        <p:spPr>
          <a:xfrm>
            <a:off x="439135" y="712589"/>
            <a:ext cx="172173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Advantage :</a:t>
            </a:r>
            <a:endParaRPr lang="en-GB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5ECD02-D651-BB12-850E-9B9E08704DB3}"/>
              </a:ext>
            </a:extLst>
          </p:cNvPr>
          <p:cNvSpPr txBox="1"/>
          <p:nvPr/>
        </p:nvSpPr>
        <p:spPr>
          <a:xfrm>
            <a:off x="439135" y="1235284"/>
            <a:ext cx="5568126" cy="453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Optimality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Dijkstra's algorithm guarantees the shortest path from a single source node to all other nodes in the graph, provided the weights of edges are non-negative.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In the absence of negative edge weights, Dijkstra's algorithm is quite efficient, often outperforming other algorithms for finding single-source shortest paths.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Ease of Implementation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The algorithm is relatively straightforward to implement and understand, making it accessible to a wide range of developers.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Dijkstra's algorithm finds applications in various fields such as network routing protocols, transportation networks, and computer networking.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7F4FA-82AC-E9E2-A3F4-AE87E81AD314}"/>
              </a:ext>
            </a:extLst>
          </p:cNvPr>
          <p:cNvSpPr txBox="1"/>
          <p:nvPr/>
        </p:nvSpPr>
        <p:spPr>
          <a:xfrm>
            <a:off x="6623874" y="712589"/>
            <a:ext cx="172173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Disa</a:t>
            </a: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dvantage :</a:t>
            </a:r>
            <a:endParaRPr lang="en-GB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DA2F58-0E3F-E030-B89B-1E0F777AD57F}"/>
              </a:ext>
            </a:extLst>
          </p:cNvPr>
          <p:cNvSpPr txBox="1"/>
          <p:nvPr/>
        </p:nvSpPr>
        <p:spPr>
          <a:xfrm>
            <a:off x="6623874" y="1235284"/>
            <a:ext cx="5568126" cy="45345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Non-negative Weights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Dijkstra's algorithm cannot handle graphs with negative edge weights. This limitation restricts its applicability in some scenarios.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Negative Cycles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It cannot handle graphs with negative cycles, as it may get stuck in an infinite loop trying to minimize the path length indefinitely.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Memory Usage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Dijkstra's algorithm requires storing information about all nodes in the graph, which can lead to high memory usage, especially for large graphs.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  <a:r>
              <a:rPr lang="en-GB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While Dijkstra's algorithm is efficient for finding single-source shortest paths, its time complexity can be high for dense graphs or graphs with a large number of vertices and edges.</a:t>
            </a: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1962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13CD6D-BAFF-3F93-F9CF-A41411835514}"/>
              </a:ext>
            </a:extLst>
          </p:cNvPr>
          <p:cNvSpPr txBox="1"/>
          <p:nvPr/>
        </p:nvSpPr>
        <p:spPr>
          <a:xfrm>
            <a:off x="1899920" y="1232009"/>
            <a:ext cx="2153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EEE29-6C6B-BDC0-85AD-CACA87317816}"/>
              </a:ext>
            </a:extLst>
          </p:cNvPr>
          <p:cNvSpPr txBox="1"/>
          <p:nvPr/>
        </p:nvSpPr>
        <p:spPr>
          <a:xfrm>
            <a:off x="568644" y="2029807"/>
            <a:ext cx="52936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 :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Dijkstra’s algorithm stands as a cornerstone in the field of graph theory and computer science, offering an elegant solution to the single-source shortest path problem. Its efficiency and versatility have made it a vital component in the development of various real-world applications, facilitating optimal routing, resource allocation, and decision-making processes. As technology continues to evolve, Dijkstra’s algorithm remains a timeless algorithm, embodying the essence of computational efficiency and problem-solving prowess.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A80315-1FB4-CA39-BAFD-218506085527}"/>
              </a:ext>
            </a:extLst>
          </p:cNvPr>
          <p:cNvSpPr txBox="1"/>
          <p:nvPr/>
        </p:nvSpPr>
        <p:spPr>
          <a:xfrm>
            <a:off x="6898323" y="1524396"/>
            <a:ext cx="5293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 ?</a:t>
            </a:r>
          </a:p>
        </p:txBody>
      </p:sp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8827CA57-187F-AFB5-E7D8-360EBD3FB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77200" y="2527745"/>
            <a:ext cx="192024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2E02B5-87F4-13E8-362D-F099AE14B647}"/>
              </a:ext>
            </a:extLst>
          </p:cNvPr>
          <p:cNvSpPr txBox="1"/>
          <p:nvPr/>
        </p:nvSpPr>
        <p:spPr>
          <a:xfrm>
            <a:off x="385864" y="2133957"/>
            <a:ext cx="601959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>
                <a:latin typeface="Papyrus" panose="03070502060502030205" pitchFamily="66" charset="0"/>
              </a:rPr>
              <a:t>THANK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BC29A3-DF06-CE56-57D6-900B4F3AFBA6}"/>
              </a:ext>
            </a:extLst>
          </p:cNvPr>
          <p:cNvSpPr txBox="1"/>
          <p:nvPr/>
        </p:nvSpPr>
        <p:spPr>
          <a:xfrm>
            <a:off x="6958774" y="2857232"/>
            <a:ext cx="50523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latin typeface="Papyrus" panose="03070502060502030205" pitchFamily="66" charset="0"/>
              </a:rPr>
              <a:t>YOU</a:t>
            </a:r>
            <a:endParaRPr lang="en-GB" sz="9600" dirty="0"/>
          </a:p>
        </p:txBody>
      </p:sp>
    </p:spTree>
    <p:extLst>
      <p:ext uri="{BB962C8B-B14F-4D97-AF65-F5344CB8AC3E}">
        <p14:creationId xmlns:p14="http://schemas.microsoft.com/office/powerpoint/2010/main" val="365497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243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AA7997-EE2F-0AE1-AC19-83AA4EF0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DA77C-55CF-E5FE-BC28-0F886B00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00" y="345874"/>
            <a:ext cx="4025273" cy="104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8D74A-19EC-9FF1-961D-8DA4F486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77" y="160460"/>
            <a:ext cx="858328" cy="1183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CA957-ACAA-B3C6-D9B1-73E4B2EFF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13137"/>
          <a:stretch/>
        </p:blipFill>
        <p:spPr>
          <a:xfrm>
            <a:off x="811399" y="2295144"/>
            <a:ext cx="1321325" cy="1792224"/>
          </a:xfrm>
          <a:prstGeom prst="roundRect">
            <a:avLst>
              <a:gd name="adj" fmla="val 101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878AD7-AB6E-8004-35F9-60E8C557D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47" y="4438861"/>
            <a:ext cx="985253" cy="9801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6F3C5-85B7-3498-3BD2-39CB7341A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293" y="2016732"/>
            <a:ext cx="2171872" cy="21718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8180AB-4DFB-AD6E-33D7-197698297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61" y="4438861"/>
            <a:ext cx="1242102" cy="12653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074023-BECA-D871-95CB-B86A156980CB}"/>
              </a:ext>
            </a:extLst>
          </p:cNvPr>
          <p:cNvSpPr txBox="1"/>
          <p:nvPr/>
        </p:nvSpPr>
        <p:spPr>
          <a:xfrm>
            <a:off x="4995061" y="2133172"/>
            <a:ext cx="38542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AYESHA SIDDIKA LECTURER 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 </a:t>
            </a:r>
          </a:p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CODE : CSE-236</a:t>
            </a:r>
          </a:p>
          <a:p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AF96E-BE0E-EC08-ED4D-2464FC1447EB}"/>
              </a:ext>
            </a:extLst>
          </p:cNvPr>
          <p:cNvSpPr txBox="1"/>
          <p:nvPr/>
        </p:nvSpPr>
        <p:spPr>
          <a:xfrm>
            <a:off x="2310293" y="1412201"/>
            <a:ext cx="2171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hiller" panose="04020404031007020602" pitchFamily="82" charset="0"/>
              </a:rPr>
              <a:t>Course Teacher </a:t>
            </a:r>
          </a:p>
        </p:txBody>
      </p:sp>
    </p:spTree>
    <p:extLst>
      <p:ext uri="{BB962C8B-B14F-4D97-AF65-F5344CB8AC3E}">
        <p14:creationId xmlns:p14="http://schemas.microsoft.com/office/powerpoint/2010/main" val="377551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AA7997-EE2F-0AE1-AC19-83AA4EF0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DA77C-55CF-E5FE-BC28-0F886B00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00" y="345874"/>
            <a:ext cx="4025273" cy="104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8D74A-19EC-9FF1-961D-8DA4F486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77" y="160460"/>
            <a:ext cx="858328" cy="1183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CA957-ACAA-B3C6-D9B1-73E4B2EFF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13137"/>
          <a:stretch/>
        </p:blipFill>
        <p:spPr>
          <a:xfrm>
            <a:off x="2623270" y="1787859"/>
            <a:ext cx="1710986" cy="2320754"/>
          </a:xfrm>
          <a:prstGeom prst="roundRect">
            <a:avLst>
              <a:gd name="adj" fmla="val 101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878AD7-AB6E-8004-35F9-60E8C557D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4605503"/>
            <a:ext cx="1039377" cy="1033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6F3C5-85B7-3498-3BD2-39CB7341A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41" y="4298843"/>
            <a:ext cx="1166157" cy="1166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8180AB-4DFB-AD6E-33D7-197698297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2" y="2612962"/>
            <a:ext cx="1401945" cy="142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074023-BECA-D871-95CB-B86A156980CB}"/>
              </a:ext>
            </a:extLst>
          </p:cNvPr>
          <p:cNvSpPr txBox="1"/>
          <p:nvPr/>
        </p:nvSpPr>
        <p:spPr>
          <a:xfrm>
            <a:off x="4334256" y="2035014"/>
            <a:ext cx="44613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MUTASADDIK LIMON</a:t>
            </a:r>
          </a:p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0282230005101030 </a:t>
            </a:r>
          </a:p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AF96E-BE0E-EC08-ED4D-2464FC1447EB}"/>
              </a:ext>
            </a:extLst>
          </p:cNvPr>
          <p:cNvSpPr txBox="1"/>
          <p:nvPr/>
        </p:nvSpPr>
        <p:spPr>
          <a:xfrm>
            <a:off x="2623270" y="1305241"/>
            <a:ext cx="2042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Chiller" panose="04020404031007020602" pitchFamily="82" charset="0"/>
              </a:rPr>
              <a:t>Team Leader</a:t>
            </a:r>
          </a:p>
        </p:txBody>
      </p:sp>
    </p:spTree>
    <p:extLst>
      <p:ext uri="{BB962C8B-B14F-4D97-AF65-F5344CB8AC3E}">
        <p14:creationId xmlns:p14="http://schemas.microsoft.com/office/powerpoint/2010/main" val="2786173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AA7997-EE2F-0AE1-AC19-83AA4EF0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DA77C-55CF-E5FE-BC28-0F886B00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00" y="345874"/>
            <a:ext cx="4025273" cy="104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8D74A-19EC-9FF1-961D-8DA4F486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77" y="160460"/>
            <a:ext cx="858328" cy="1183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CA957-ACAA-B3C6-D9B1-73E4B2EFF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13137"/>
          <a:stretch/>
        </p:blipFill>
        <p:spPr>
          <a:xfrm>
            <a:off x="2591659" y="4190195"/>
            <a:ext cx="1221388" cy="1656671"/>
          </a:xfrm>
          <a:prstGeom prst="roundRect">
            <a:avLst>
              <a:gd name="adj" fmla="val 101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878AD7-AB6E-8004-35F9-60E8C557D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2431150"/>
            <a:ext cx="1280559" cy="1273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6F3C5-85B7-3498-3BD2-39CB7341A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30" y="4065942"/>
            <a:ext cx="1039377" cy="10393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8180AB-4DFB-AD6E-33D7-197698297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756" y="1839470"/>
            <a:ext cx="2028841" cy="20668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074023-BECA-D871-95CB-B86A156980CB}"/>
              </a:ext>
            </a:extLst>
          </p:cNvPr>
          <p:cNvSpPr txBox="1"/>
          <p:nvPr/>
        </p:nvSpPr>
        <p:spPr>
          <a:xfrm>
            <a:off x="4624563" y="2117348"/>
            <a:ext cx="4461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 AL-AMIN SHAOWN</a:t>
            </a:r>
          </a:p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0282230005101036</a:t>
            </a:r>
          </a:p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AF96E-BE0E-EC08-ED4D-2464FC1447EB}"/>
              </a:ext>
            </a:extLst>
          </p:cNvPr>
          <p:cNvSpPr txBox="1"/>
          <p:nvPr/>
        </p:nvSpPr>
        <p:spPr>
          <a:xfrm>
            <a:off x="2791972" y="1316250"/>
            <a:ext cx="2042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hiller" panose="04020404031007020602" pitchFamily="82" charset="0"/>
              </a:rPr>
              <a:t>1</a:t>
            </a:r>
            <a:r>
              <a:rPr lang="en-GB" sz="2800" b="1" baseline="30000" dirty="0">
                <a:latin typeface="Chiller" panose="04020404031007020602" pitchFamily="82" charset="0"/>
              </a:rPr>
              <a:t>ST</a:t>
            </a:r>
            <a:r>
              <a:rPr lang="en-GB" sz="2800" b="1" dirty="0">
                <a:latin typeface="Chiller" panose="04020404031007020602" pitchFamily="82" charset="0"/>
              </a:rPr>
              <a:t> Member</a:t>
            </a:r>
          </a:p>
        </p:txBody>
      </p:sp>
    </p:spTree>
    <p:extLst>
      <p:ext uri="{BB962C8B-B14F-4D97-AF65-F5344CB8AC3E}">
        <p14:creationId xmlns:p14="http://schemas.microsoft.com/office/powerpoint/2010/main" val="1601217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AA7997-EE2F-0AE1-AC19-83AA4EF0D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DA77C-55CF-E5FE-BC28-0F886B003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00" y="345874"/>
            <a:ext cx="4025273" cy="104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8D74A-19EC-9FF1-961D-8DA4F486C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77" y="160460"/>
            <a:ext cx="858328" cy="11837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CA957-ACAA-B3C6-D9B1-73E4B2EFFC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7" r="13137"/>
          <a:stretch/>
        </p:blipFill>
        <p:spPr>
          <a:xfrm>
            <a:off x="1253423" y="3832329"/>
            <a:ext cx="1252728" cy="1699180"/>
          </a:xfrm>
          <a:prstGeom prst="roundRect">
            <a:avLst>
              <a:gd name="adj" fmla="val 1017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878AD7-AB6E-8004-35F9-60E8C557D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3" y="1839470"/>
            <a:ext cx="1976437" cy="1966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86F3C5-85B7-3498-3BD2-39CB7341A9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39" y="2453971"/>
            <a:ext cx="1143399" cy="1143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8180AB-4DFB-AD6E-33D7-1976982970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141" y="4075621"/>
            <a:ext cx="1308458" cy="1332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D074023-BECA-D871-95CB-B86A156980CB}"/>
              </a:ext>
            </a:extLst>
          </p:cNvPr>
          <p:cNvSpPr txBox="1"/>
          <p:nvPr/>
        </p:nvSpPr>
        <p:spPr>
          <a:xfrm>
            <a:off x="4743592" y="2130042"/>
            <a:ext cx="4461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KANIZ FATEMA JUTHI</a:t>
            </a:r>
          </a:p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0282230005101054</a:t>
            </a:r>
          </a:p>
          <a:p>
            <a:pPr algn="ctr"/>
            <a:r>
              <a:rPr lang="en-GB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 OF CSE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DAF96E-BE0E-EC08-ED4D-2464FC1447EB}"/>
              </a:ext>
            </a:extLst>
          </p:cNvPr>
          <p:cNvSpPr txBox="1"/>
          <p:nvPr/>
        </p:nvSpPr>
        <p:spPr>
          <a:xfrm>
            <a:off x="2791972" y="1316250"/>
            <a:ext cx="2042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hiller" panose="04020404031007020602" pitchFamily="82" charset="0"/>
              </a:rPr>
              <a:t>2nd Member</a:t>
            </a:r>
          </a:p>
        </p:txBody>
      </p:sp>
    </p:spTree>
    <p:extLst>
      <p:ext uri="{BB962C8B-B14F-4D97-AF65-F5344CB8AC3E}">
        <p14:creationId xmlns:p14="http://schemas.microsoft.com/office/powerpoint/2010/main" val="3677492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CC6386-30E3-E4FF-8DA2-56EC576F06CF}"/>
              </a:ext>
            </a:extLst>
          </p:cNvPr>
          <p:cNvSpPr txBox="1"/>
          <p:nvPr/>
        </p:nvSpPr>
        <p:spPr>
          <a:xfrm>
            <a:off x="622851" y="2129741"/>
            <a:ext cx="1378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16015F-4B3D-B303-12DB-9991EC745C2A}"/>
              </a:ext>
            </a:extLst>
          </p:cNvPr>
          <p:cNvSpPr txBox="1"/>
          <p:nvPr/>
        </p:nvSpPr>
        <p:spPr>
          <a:xfrm>
            <a:off x="1441049" y="2711149"/>
            <a:ext cx="3666388" cy="12578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Dijkstra algorithm 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Pseudocode / Time Complexity</a:t>
            </a:r>
          </a:p>
          <a:p>
            <a:pPr marL="285750" lvl="0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Graph</a:t>
            </a:r>
            <a:endParaRPr lang="en-GB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Example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9F4EB2-208A-41FC-32FE-D2F4F8A805F7}"/>
              </a:ext>
            </a:extLst>
          </p:cNvPr>
          <p:cNvSpPr txBox="1"/>
          <p:nvPr/>
        </p:nvSpPr>
        <p:spPr>
          <a:xfrm>
            <a:off x="7662963" y="2591406"/>
            <a:ext cx="3216971" cy="1463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 With  C Program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 &amp; Output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Advantages/ Disadvantages</a:t>
            </a:r>
            <a:endParaRPr lang="en-GB" kern="1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5326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0C7BF4-3D32-BEB9-8942-683F0DD48C07}"/>
              </a:ext>
            </a:extLst>
          </p:cNvPr>
          <p:cNvSpPr txBox="1"/>
          <p:nvPr/>
        </p:nvSpPr>
        <p:spPr>
          <a:xfrm>
            <a:off x="1353516" y="583275"/>
            <a:ext cx="336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Dijkstra's Algorithm</a:t>
            </a:r>
            <a:endParaRPr lang="en-GB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9E450-5BF6-774C-70A5-A8EC719078DE}"/>
              </a:ext>
            </a:extLst>
          </p:cNvPr>
          <p:cNvSpPr txBox="1"/>
          <p:nvPr/>
        </p:nvSpPr>
        <p:spPr>
          <a:xfrm>
            <a:off x="616742" y="1659399"/>
            <a:ext cx="5184618" cy="2479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Dijkstra's Algorithm, you can find the shortest path between nodes in a graph. Particularly, you can  </a:t>
            </a:r>
            <a:r>
              <a:rPr lang="en-GB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find the shortest path from a node (called the "source node") to </a:t>
            </a:r>
            <a:r>
              <a:rPr lang="en-GB" sz="1600" b="1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 other nodes in the graph</a:t>
            </a:r>
            <a:r>
              <a:rPr lang="en-GB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producing a shortest-path tree.</a:t>
            </a:r>
          </a:p>
          <a:p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algorithm was created and published by :</a:t>
            </a:r>
          </a:p>
          <a:p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Dr .  </a:t>
            </a:r>
            <a:r>
              <a:rPr lang="en-GB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Edsger</a:t>
            </a:r>
            <a:r>
              <a:rPr lang="en-GB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W. Dijkstra</a:t>
            </a:r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 brilliant Dutch computer scientist</a:t>
            </a:r>
          </a:p>
          <a:p>
            <a:r>
              <a:rPr lang="en-GB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software engineer in </a:t>
            </a:r>
            <a:r>
              <a:rPr lang="en-GB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1959.</a:t>
            </a:r>
          </a:p>
          <a:p>
            <a:endParaRPr lang="en-GB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3A4CB-A865-F299-7337-5A714759A2A3}"/>
              </a:ext>
            </a:extLst>
          </p:cNvPr>
          <p:cNvSpPr txBox="1"/>
          <p:nvPr/>
        </p:nvSpPr>
        <p:spPr>
          <a:xfrm>
            <a:off x="6773119" y="1106495"/>
            <a:ext cx="336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Pseudocode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109F96-A2C0-2C95-965D-68D5BD28CD09}"/>
              </a:ext>
            </a:extLst>
          </p:cNvPr>
          <p:cNvSpPr txBox="1"/>
          <p:nvPr/>
        </p:nvSpPr>
        <p:spPr>
          <a:xfrm>
            <a:off x="7007383" y="1547396"/>
            <a:ext cx="5184617" cy="530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Pseudocode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function Dijkstra (Graph, source):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for each vertex v in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Graph.Vertices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[v] ← INFINITY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[v] ← UNDEFINED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add v to Q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[source] ← 0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while Q is not empty: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u ← vertex in Q with min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[u]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remove u from Q    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for each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neighbor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 of u still in Q: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alt ←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[u] +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Graph.Edges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(u, v)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if alt &lt;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[v]: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[v] ← alt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[v] ← u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return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[], </a:t>
            </a:r>
            <a:r>
              <a:rPr lang="en-GB" sz="1400" kern="0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prev</a:t>
            </a:r>
            <a:r>
              <a:rPr lang="en-GB" sz="14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[]</a:t>
            </a:r>
            <a:endParaRPr lang="en-GB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5DB78-ED5D-4188-DB89-0D271CB02F77}"/>
              </a:ext>
            </a:extLst>
          </p:cNvPr>
          <p:cNvSpPr txBox="1"/>
          <p:nvPr/>
        </p:nvSpPr>
        <p:spPr>
          <a:xfrm>
            <a:off x="559022" y="4101384"/>
            <a:ext cx="336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Complexity :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BA516-0542-0BB5-2A86-B26C5EDDA95C}"/>
              </a:ext>
            </a:extLst>
          </p:cNvPr>
          <p:cNvSpPr txBox="1"/>
          <p:nvPr/>
        </p:nvSpPr>
        <p:spPr>
          <a:xfrm>
            <a:off x="559022" y="4554754"/>
            <a:ext cx="54613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Time Complexity of Dijkstra's Algorithm is </a:t>
            </a:r>
            <a:r>
              <a:rPr lang="en-GB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( V 2 )</a:t>
            </a:r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but 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 min-priority queue it drops down to </a:t>
            </a:r>
          </a:p>
          <a:p>
            <a: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   O ( V + E l o g V ) . </a:t>
            </a:r>
          </a:p>
          <a:p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4BB86A-B564-AD82-71F9-9F94E6951C33}"/>
              </a:ext>
            </a:extLst>
          </p:cNvPr>
          <p:cNvSpPr txBox="1"/>
          <p:nvPr/>
        </p:nvSpPr>
        <p:spPr>
          <a:xfrm>
            <a:off x="616742" y="1182183"/>
            <a:ext cx="6177280" cy="368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Definition:</a:t>
            </a:r>
            <a:endParaRPr lang="en-GB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173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28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FB584B-6337-6002-8382-91B3E64DE7E1}"/>
              </a:ext>
            </a:extLst>
          </p:cNvPr>
          <p:cNvSpPr txBox="1"/>
          <p:nvPr/>
        </p:nvSpPr>
        <p:spPr>
          <a:xfrm>
            <a:off x="2174881" y="758141"/>
            <a:ext cx="1448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72A942-9B1F-8BE7-6463-019F9C0291DD}"/>
              </a:ext>
            </a:extLst>
          </p:cNvPr>
          <p:cNvCxnSpPr>
            <a:cxnSpLocks/>
          </p:cNvCxnSpPr>
          <p:nvPr/>
        </p:nvCxnSpPr>
        <p:spPr>
          <a:xfrm flipH="1">
            <a:off x="2391233" y="2645648"/>
            <a:ext cx="1437000" cy="1188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4CB674E-C89F-401D-13C0-302F820670C4}"/>
              </a:ext>
            </a:extLst>
          </p:cNvPr>
          <p:cNvSpPr txBox="1"/>
          <p:nvPr/>
        </p:nvSpPr>
        <p:spPr>
          <a:xfrm>
            <a:off x="1581476" y="26720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7D0DAE-77AC-590C-48E1-90799F1F24BD}"/>
              </a:ext>
            </a:extLst>
          </p:cNvPr>
          <p:cNvSpPr txBox="1"/>
          <p:nvPr/>
        </p:nvSpPr>
        <p:spPr>
          <a:xfrm>
            <a:off x="2978188" y="23205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BC1FA3-9FE4-D311-E9B0-866AB87FAB98}"/>
              </a:ext>
            </a:extLst>
          </p:cNvPr>
          <p:cNvSpPr txBox="1"/>
          <p:nvPr/>
        </p:nvSpPr>
        <p:spPr>
          <a:xfrm>
            <a:off x="1621113" y="35687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6E7B40-B89B-39A1-ECC4-E190569D662A}"/>
              </a:ext>
            </a:extLst>
          </p:cNvPr>
          <p:cNvSpPr txBox="1"/>
          <p:nvPr/>
        </p:nvSpPr>
        <p:spPr>
          <a:xfrm>
            <a:off x="2383761" y="30449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5F13DE-3B20-1CBB-F2A5-7FA6CC07A294}"/>
              </a:ext>
            </a:extLst>
          </p:cNvPr>
          <p:cNvSpPr txBox="1"/>
          <p:nvPr/>
        </p:nvSpPr>
        <p:spPr>
          <a:xfrm>
            <a:off x="3114297" y="31541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048CEA-760D-0E29-F9BB-8B318E6E14DD}"/>
              </a:ext>
            </a:extLst>
          </p:cNvPr>
          <p:cNvSpPr txBox="1"/>
          <p:nvPr/>
        </p:nvSpPr>
        <p:spPr>
          <a:xfrm>
            <a:off x="3807045" y="311022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4E27F8-7DB4-5B80-2CE3-909FFA56A853}"/>
              </a:ext>
            </a:extLst>
          </p:cNvPr>
          <p:cNvSpPr txBox="1"/>
          <p:nvPr/>
        </p:nvSpPr>
        <p:spPr>
          <a:xfrm>
            <a:off x="4324459" y="2552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471F43-23F9-C0CB-F73C-548E3E05E3FC}"/>
              </a:ext>
            </a:extLst>
          </p:cNvPr>
          <p:cNvSpPr txBox="1"/>
          <p:nvPr/>
        </p:nvSpPr>
        <p:spPr>
          <a:xfrm>
            <a:off x="4364134" y="35234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21CC76-A059-CD3D-6DFE-D3664ABBBA19}"/>
              </a:ext>
            </a:extLst>
          </p:cNvPr>
          <p:cNvSpPr txBox="1"/>
          <p:nvPr/>
        </p:nvSpPr>
        <p:spPr>
          <a:xfrm>
            <a:off x="2980568" y="38430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4F73571-ED8B-77AE-20EE-2894D5C00A74}"/>
              </a:ext>
            </a:extLst>
          </p:cNvPr>
          <p:cNvCxnSpPr>
            <a:cxnSpLocks/>
          </p:cNvCxnSpPr>
          <p:nvPr/>
        </p:nvCxnSpPr>
        <p:spPr>
          <a:xfrm flipH="1">
            <a:off x="3889541" y="3207823"/>
            <a:ext cx="990997" cy="54797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E7FEEAD-3C3A-1AF8-698D-63A5332D1821}"/>
              </a:ext>
            </a:extLst>
          </p:cNvPr>
          <p:cNvCxnSpPr>
            <a:cxnSpLocks/>
          </p:cNvCxnSpPr>
          <p:nvPr/>
        </p:nvCxnSpPr>
        <p:spPr>
          <a:xfrm flipH="1">
            <a:off x="1396352" y="2665971"/>
            <a:ext cx="982137" cy="5636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4D53C17-02A3-B9BC-26F0-F94562FCFA0D}"/>
              </a:ext>
            </a:extLst>
          </p:cNvPr>
          <p:cNvCxnSpPr>
            <a:cxnSpLocks/>
          </p:cNvCxnSpPr>
          <p:nvPr/>
        </p:nvCxnSpPr>
        <p:spPr>
          <a:xfrm flipH="1" flipV="1">
            <a:off x="3855018" y="2653744"/>
            <a:ext cx="1006332" cy="5695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C6F2D20-FFDE-1C01-0699-92326E8BECE2}"/>
              </a:ext>
            </a:extLst>
          </p:cNvPr>
          <p:cNvCxnSpPr>
            <a:cxnSpLocks/>
          </p:cNvCxnSpPr>
          <p:nvPr/>
        </p:nvCxnSpPr>
        <p:spPr>
          <a:xfrm flipV="1">
            <a:off x="3855018" y="2662785"/>
            <a:ext cx="0" cy="10905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DC3F4A-BBDB-4840-700C-436A232AF259}"/>
              </a:ext>
            </a:extLst>
          </p:cNvPr>
          <p:cNvCxnSpPr>
            <a:cxnSpLocks/>
          </p:cNvCxnSpPr>
          <p:nvPr/>
        </p:nvCxnSpPr>
        <p:spPr>
          <a:xfrm flipV="1">
            <a:off x="2403044" y="2672075"/>
            <a:ext cx="0" cy="10905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BC0085-21D7-5D74-E5A9-D0E96CF41312}"/>
              </a:ext>
            </a:extLst>
          </p:cNvPr>
          <p:cNvCxnSpPr>
            <a:cxnSpLocks/>
          </p:cNvCxnSpPr>
          <p:nvPr/>
        </p:nvCxnSpPr>
        <p:spPr>
          <a:xfrm>
            <a:off x="2421231" y="3753175"/>
            <a:ext cx="1468310" cy="71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BC07633-DFDF-1666-ED18-B28C71B0881C}"/>
              </a:ext>
            </a:extLst>
          </p:cNvPr>
          <p:cNvCxnSpPr>
            <a:cxnSpLocks/>
          </p:cNvCxnSpPr>
          <p:nvPr/>
        </p:nvCxnSpPr>
        <p:spPr>
          <a:xfrm flipH="1" flipV="1">
            <a:off x="1401396" y="3228074"/>
            <a:ext cx="1011615" cy="5683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189F9CF8-8D29-E09B-C3A1-45342171641C}"/>
              </a:ext>
            </a:extLst>
          </p:cNvPr>
          <p:cNvSpPr/>
          <p:nvPr/>
        </p:nvSpPr>
        <p:spPr>
          <a:xfrm>
            <a:off x="1169996" y="3017520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7B6A576-B845-D037-784C-D0891490BCAF}"/>
              </a:ext>
            </a:extLst>
          </p:cNvPr>
          <p:cNvCxnSpPr>
            <a:cxnSpLocks/>
          </p:cNvCxnSpPr>
          <p:nvPr/>
        </p:nvCxnSpPr>
        <p:spPr>
          <a:xfrm>
            <a:off x="2373965" y="2653744"/>
            <a:ext cx="1481053" cy="90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D38576CF-F52A-75CC-FE98-A3486B6F73AF}"/>
              </a:ext>
            </a:extLst>
          </p:cNvPr>
          <p:cNvSpPr/>
          <p:nvPr/>
        </p:nvSpPr>
        <p:spPr>
          <a:xfrm>
            <a:off x="3668561" y="2442448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813DF17-02E7-D5D3-0EAB-F93F72891826}"/>
              </a:ext>
            </a:extLst>
          </p:cNvPr>
          <p:cNvSpPr txBox="1"/>
          <p:nvPr/>
        </p:nvSpPr>
        <p:spPr>
          <a:xfrm>
            <a:off x="742991" y="1284785"/>
            <a:ext cx="4417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from a fixed node To Every node.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FA9938D-3E71-3556-4607-D3A8ED5B1D44}"/>
              </a:ext>
            </a:extLst>
          </p:cNvPr>
          <p:cNvSpPr txBox="1"/>
          <p:nvPr/>
        </p:nvSpPr>
        <p:spPr>
          <a:xfrm>
            <a:off x="1169819" y="4578237"/>
            <a:ext cx="166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Visited Nodes :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72E12E9-2B20-2F67-8774-5682D3E12AD1}"/>
              </a:ext>
            </a:extLst>
          </p:cNvPr>
          <p:cNvSpPr txBox="1"/>
          <p:nvPr/>
        </p:nvSpPr>
        <p:spPr>
          <a:xfrm>
            <a:off x="1169819" y="5137807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Unvisited Nodes :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4D9CD1-8AA8-C2A8-2C28-5EBD851AC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85501"/>
              </p:ext>
            </p:extLst>
          </p:nvPr>
        </p:nvGraphicFramePr>
        <p:xfrm>
          <a:off x="8111961" y="2028190"/>
          <a:ext cx="2326185" cy="2621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27380">
                  <a:extLst>
                    <a:ext uri="{9D8B030D-6E8A-4147-A177-3AD203B41FA5}">
                      <a16:colId xmlns:a16="http://schemas.microsoft.com/office/drawing/2014/main" val="1910668139"/>
                    </a:ext>
                  </a:extLst>
                </a:gridCol>
                <a:gridCol w="904462">
                  <a:extLst>
                    <a:ext uri="{9D8B030D-6E8A-4147-A177-3AD203B41FA5}">
                      <a16:colId xmlns:a16="http://schemas.microsoft.com/office/drawing/2014/main" val="1877391222"/>
                    </a:ext>
                  </a:extLst>
                </a:gridCol>
                <a:gridCol w="794343">
                  <a:extLst>
                    <a:ext uri="{9D8B030D-6E8A-4147-A177-3AD203B41FA5}">
                      <a16:colId xmlns:a16="http://schemas.microsoft.com/office/drawing/2014/main" val="3105124352"/>
                    </a:ext>
                  </a:extLst>
                </a:gridCol>
              </a:tblGrid>
              <a:tr h="336304"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NODE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SHORTEST DISTANCE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chemeClr val="tx1"/>
                          </a:solidFill>
                        </a:rPr>
                        <a:t>PREVIOUSNODE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930154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781565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0571360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031034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3511280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502582"/>
                  </a:ext>
                </a:extLst>
              </a:tr>
              <a:tr h="336304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relaxedInset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9077300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468519-7995-6D51-4A4C-1F0638EAE0AF}"/>
              </a:ext>
            </a:extLst>
          </p:cNvPr>
          <p:cNvCxnSpPr>
            <a:cxnSpLocks/>
          </p:cNvCxnSpPr>
          <p:nvPr/>
        </p:nvCxnSpPr>
        <p:spPr>
          <a:xfrm flipH="1">
            <a:off x="1410941" y="2662195"/>
            <a:ext cx="982137" cy="56364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34AAA8F3-A62A-D584-857B-15B3D9ACF357}"/>
              </a:ext>
            </a:extLst>
          </p:cNvPr>
          <p:cNvSpPr/>
          <p:nvPr/>
        </p:nvSpPr>
        <p:spPr>
          <a:xfrm>
            <a:off x="2187663" y="2461689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5019A4-8320-CBDE-E0AA-6019E5F69ED9}"/>
              </a:ext>
            </a:extLst>
          </p:cNvPr>
          <p:cNvCxnSpPr>
            <a:cxnSpLocks/>
          </p:cNvCxnSpPr>
          <p:nvPr/>
        </p:nvCxnSpPr>
        <p:spPr>
          <a:xfrm flipH="1" flipV="1">
            <a:off x="1381463" y="3218614"/>
            <a:ext cx="1011615" cy="568369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Flowchart: Connector 100">
            <a:extLst>
              <a:ext uri="{FF2B5EF4-FFF2-40B4-BE49-F238E27FC236}">
                <a16:creationId xmlns:a16="http://schemas.microsoft.com/office/drawing/2014/main" id="{2BD949BF-5834-9EF6-55A3-19F22CE3D18F}"/>
              </a:ext>
            </a:extLst>
          </p:cNvPr>
          <p:cNvSpPr/>
          <p:nvPr/>
        </p:nvSpPr>
        <p:spPr>
          <a:xfrm>
            <a:off x="1169819" y="3017520"/>
            <a:ext cx="411480" cy="411480"/>
          </a:xfrm>
          <a:prstGeom prst="flowChartConnector">
            <a:avLst/>
          </a:prstGeom>
          <a:solidFill>
            <a:srgbClr val="00B05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74" name="Flowchart: Connector 73">
            <a:extLst>
              <a:ext uri="{FF2B5EF4-FFF2-40B4-BE49-F238E27FC236}">
                <a16:creationId xmlns:a16="http://schemas.microsoft.com/office/drawing/2014/main" id="{75D11C35-A3E4-62CC-F3DA-4132C936AD40}"/>
              </a:ext>
            </a:extLst>
          </p:cNvPr>
          <p:cNvSpPr/>
          <p:nvPr/>
        </p:nvSpPr>
        <p:spPr>
          <a:xfrm>
            <a:off x="2224539" y="3529475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72E45D5-450A-1D1F-CB10-97C881AB3243}"/>
              </a:ext>
            </a:extLst>
          </p:cNvPr>
          <p:cNvSpPr/>
          <p:nvPr/>
        </p:nvSpPr>
        <p:spPr>
          <a:xfrm>
            <a:off x="2194810" y="2460746"/>
            <a:ext cx="411480" cy="411480"/>
          </a:xfrm>
          <a:prstGeom prst="flowChartConnector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8BD0242D-D6A1-E4B1-3042-E1B68286AF72}"/>
              </a:ext>
            </a:extLst>
          </p:cNvPr>
          <p:cNvSpPr/>
          <p:nvPr/>
        </p:nvSpPr>
        <p:spPr>
          <a:xfrm>
            <a:off x="2220737" y="3525377"/>
            <a:ext cx="411480" cy="411480"/>
          </a:xfrm>
          <a:prstGeom prst="flowChartConnector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96132-8F1F-CA62-C8B4-CBC2138F2404}"/>
              </a:ext>
            </a:extLst>
          </p:cNvPr>
          <p:cNvSpPr txBox="1"/>
          <p:nvPr/>
        </p:nvSpPr>
        <p:spPr>
          <a:xfrm>
            <a:off x="8996777" y="2811393"/>
            <a:ext cx="3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∞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3AB78-E85C-C08B-A7D7-86312F566768}"/>
              </a:ext>
            </a:extLst>
          </p:cNvPr>
          <p:cNvSpPr txBox="1"/>
          <p:nvPr/>
        </p:nvSpPr>
        <p:spPr>
          <a:xfrm>
            <a:off x="9049045" y="278483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DE7046-6A6E-20E6-6E34-3A60AEDEF143}"/>
              </a:ext>
            </a:extLst>
          </p:cNvPr>
          <p:cNvSpPr txBox="1"/>
          <p:nvPr/>
        </p:nvSpPr>
        <p:spPr>
          <a:xfrm>
            <a:off x="9842273" y="2831068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57CB0-D5F0-E70D-B790-035886DFDFBF}"/>
              </a:ext>
            </a:extLst>
          </p:cNvPr>
          <p:cNvSpPr txBox="1"/>
          <p:nvPr/>
        </p:nvSpPr>
        <p:spPr>
          <a:xfrm>
            <a:off x="9010572" y="3189437"/>
            <a:ext cx="378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∞</a:t>
            </a:r>
          </a:p>
          <a:p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CE9DDB-17DC-580B-D17D-B30EBCFFD0D0}"/>
              </a:ext>
            </a:extLst>
          </p:cNvPr>
          <p:cNvSpPr txBox="1"/>
          <p:nvPr/>
        </p:nvSpPr>
        <p:spPr>
          <a:xfrm>
            <a:off x="8996777" y="3517146"/>
            <a:ext cx="3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∞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2B1D76-96AD-4417-FFE8-EE8C62C89C5B}"/>
              </a:ext>
            </a:extLst>
          </p:cNvPr>
          <p:cNvSpPr txBox="1"/>
          <p:nvPr/>
        </p:nvSpPr>
        <p:spPr>
          <a:xfrm>
            <a:off x="8996777" y="3898642"/>
            <a:ext cx="3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∞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59142A-46E9-F6C0-C7FF-7393B7B06D80}"/>
              </a:ext>
            </a:extLst>
          </p:cNvPr>
          <p:cNvSpPr txBox="1"/>
          <p:nvPr/>
        </p:nvSpPr>
        <p:spPr>
          <a:xfrm>
            <a:off x="8996777" y="4226795"/>
            <a:ext cx="3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∞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5EF1B1-0241-216E-AE50-8F782336DAFB}"/>
              </a:ext>
            </a:extLst>
          </p:cNvPr>
          <p:cNvSpPr txBox="1"/>
          <p:nvPr/>
        </p:nvSpPr>
        <p:spPr>
          <a:xfrm>
            <a:off x="9842273" y="3523496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C95C2-2C3F-B89B-3BF6-944D1B12BDAF}"/>
              </a:ext>
            </a:extLst>
          </p:cNvPr>
          <p:cNvSpPr txBox="1"/>
          <p:nvPr/>
        </p:nvSpPr>
        <p:spPr>
          <a:xfrm>
            <a:off x="9042427" y="351714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B463C2-8C72-0822-0197-4AEEC8B53D8F}"/>
              </a:ext>
            </a:extLst>
          </p:cNvPr>
          <p:cNvSpPr txBox="1"/>
          <p:nvPr/>
        </p:nvSpPr>
        <p:spPr>
          <a:xfrm>
            <a:off x="2982521" y="5145434"/>
            <a:ext cx="386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0C16CE-4446-C039-2224-DDB600F1D5FA}"/>
              </a:ext>
            </a:extLst>
          </p:cNvPr>
          <p:cNvSpPr txBox="1"/>
          <p:nvPr/>
        </p:nvSpPr>
        <p:spPr>
          <a:xfrm>
            <a:off x="3299013" y="5145734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F1D8C7-51BF-C9B9-0C38-E108F724DC20}"/>
              </a:ext>
            </a:extLst>
          </p:cNvPr>
          <p:cNvSpPr txBox="1"/>
          <p:nvPr/>
        </p:nvSpPr>
        <p:spPr>
          <a:xfrm>
            <a:off x="3622897" y="5143309"/>
            <a:ext cx="411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  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B41C29-16B8-84D4-3A81-CC1EF0C682C0}"/>
              </a:ext>
            </a:extLst>
          </p:cNvPr>
          <p:cNvSpPr txBox="1"/>
          <p:nvPr/>
        </p:nvSpPr>
        <p:spPr>
          <a:xfrm>
            <a:off x="3997390" y="5148035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 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BFFCE1-1944-FE58-4A53-E6A1E08E0288}"/>
              </a:ext>
            </a:extLst>
          </p:cNvPr>
          <p:cNvSpPr txBox="1"/>
          <p:nvPr/>
        </p:nvSpPr>
        <p:spPr>
          <a:xfrm>
            <a:off x="4511066" y="5153667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818451-F074-BDF1-418F-FD862473C65D}"/>
              </a:ext>
            </a:extLst>
          </p:cNvPr>
          <p:cNvSpPr txBox="1"/>
          <p:nvPr/>
        </p:nvSpPr>
        <p:spPr>
          <a:xfrm>
            <a:off x="4058398" y="515366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 </a:t>
            </a:r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B12517FC-1AE7-C22C-E15F-37050F1BBFF2}"/>
              </a:ext>
            </a:extLst>
          </p:cNvPr>
          <p:cNvSpPr/>
          <p:nvPr/>
        </p:nvSpPr>
        <p:spPr>
          <a:xfrm>
            <a:off x="1163801" y="3017520"/>
            <a:ext cx="411480" cy="411480"/>
          </a:xfrm>
          <a:prstGeom prst="flowChartConnector">
            <a:avLst/>
          </a:prstGeom>
          <a:solidFill>
            <a:srgbClr val="00B05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22B40DEA-5913-0B01-BF94-D628FDC9D236}"/>
              </a:ext>
            </a:extLst>
          </p:cNvPr>
          <p:cNvSpPr/>
          <p:nvPr/>
        </p:nvSpPr>
        <p:spPr>
          <a:xfrm>
            <a:off x="1169996" y="3016688"/>
            <a:ext cx="411480" cy="411480"/>
          </a:xfrm>
          <a:prstGeom prst="flowChartConnector">
            <a:avLst/>
          </a:prstGeom>
          <a:solidFill>
            <a:schemeClr val="bg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C844DE-0E3D-D847-89E6-C694B2544796}"/>
              </a:ext>
            </a:extLst>
          </p:cNvPr>
          <p:cNvSpPr txBox="1"/>
          <p:nvPr/>
        </p:nvSpPr>
        <p:spPr>
          <a:xfrm>
            <a:off x="742991" y="1617460"/>
            <a:ext cx="45902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Choose new current node from unvisited nodes with </a:t>
            </a:r>
            <a:r>
              <a:rPr lang="en-GB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Distance .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5B30A0-5509-4E20-0526-782AF19F9C35}"/>
              </a:ext>
            </a:extLst>
          </p:cNvPr>
          <p:cNvCxnSpPr>
            <a:cxnSpLocks/>
          </p:cNvCxnSpPr>
          <p:nvPr/>
        </p:nvCxnSpPr>
        <p:spPr>
          <a:xfrm>
            <a:off x="2416049" y="2654882"/>
            <a:ext cx="1481053" cy="90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29935C-7E90-F085-D283-8BB62413C8D5}"/>
              </a:ext>
            </a:extLst>
          </p:cNvPr>
          <p:cNvCxnSpPr>
            <a:cxnSpLocks/>
          </p:cNvCxnSpPr>
          <p:nvPr/>
        </p:nvCxnSpPr>
        <p:spPr>
          <a:xfrm flipV="1">
            <a:off x="2403778" y="2672075"/>
            <a:ext cx="0" cy="1090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CABB997-AF9C-2956-2271-2F06C6028E9B}"/>
              </a:ext>
            </a:extLst>
          </p:cNvPr>
          <p:cNvSpPr/>
          <p:nvPr/>
        </p:nvSpPr>
        <p:spPr>
          <a:xfrm>
            <a:off x="2222659" y="3521583"/>
            <a:ext cx="411480" cy="411480"/>
          </a:xfrm>
          <a:prstGeom prst="flowChartConnector">
            <a:avLst/>
          </a:prstGeom>
          <a:solidFill>
            <a:srgbClr val="FF000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01D24DB-5384-DC0D-1684-231F8371F4AC}"/>
              </a:ext>
            </a:extLst>
          </p:cNvPr>
          <p:cNvSpPr/>
          <p:nvPr/>
        </p:nvSpPr>
        <p:spPr>
          <a:xfrm>
            <a:off x="2191034" y="2460457"/>
            <a:ext cx="411480" cy="411480"/>
          </a:xfrm>
          <a:prstGeom prst="flowChartConnector">
            <a:avLst/>
          </a:prstGeom>
          <a:solidFill>
            <a:srgbClr val="00B05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4899A4-68DA-3F83-0CC9-453E2BBBFB67}"/>
              </a:ext>
            </a:extLst>
          </p:cNvPr>
          <p:cNvSpPr txBox="1"/>
          <p:nvPr/>
        </p:nvSpPr>
        <p:spPr>
          <a:xfrm>
            <a:off x="2630842" y="2315411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2 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869E9E-BBA7-6909-D279-F0EAB957DAE7}"/>
              </a:ext>
            </a:extLst>
          </p:cNvPr>
          <p:cNvSpPr txBox="1"/>
          <p:nvPr/>
        </p:nvSpPr>
        <p:spPr>
          <a:xfrm>
            <a:off x="1984386" y="304306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2 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AAD218-603B-87BB-60E9-460F1E62B4F8}"/>
              </a:ext>
            </a:extLst>
          </p:cNvPr>
          <p:cNvSpPr txBox="1"/>
          <p:nvPr/>
        </p:nvSpPr>
        <p:spPr>
          <a:xfrm>
            <a:off x="9042427" y="3903185"/>
            <a:ext cx="31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1192F4-9510-50B8-A4E6-237302C41344}"/>
              </a:ext>
            </a:extLst>
          </p:cNvPr>
          <p:cNvSpPr txBox="1"/>
          <p:nvPr/>
        </p:nvSpPr>
        <p:spPr>
          <a:xfrm>
            <a:off x="9842273" y="3886479"/>
            <a:ext cx="32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</a:t>
            </a:r>
          </a:p>
        </p:txBody>
      </p:sp>
      <p:sp>
        <p:nvSpPr>
          <p:cNvPr id="50" name="Flowchart: Connector 49">
            <a:extLst>
              <a:ext uri="{FF2B5EF4-FFF2-40B4-BE49-F238E27FC236}">
                <a16:creationId xmlns:a16="http://schemas.microsoft.com/office/drawing/2014/main" id="{F3A7B7D2-8647-8D78-B8C0-F6AE827759FF}"/>
              </a:ext>
            </a:extLst>
          </p:cNvPr>
          <p:cNvSpPr/>
          <p:nvPr/>
        </p:nvSpPr>
        <p:spPr>
          <a:xfrm>
            <a:off x="2189312" y="2460577"/>
            <a:ext cx="411480" cy="411480"/>
          </a:xfrm>
          <a:prstGeom prst="flowChartConnector">
            <a:avLst/>
          </a:prstGeom>
          <a:solidFill>
            <a:schemeClr val="bg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631C77C-821A-F78F-9044-7EDD99FEAA30}"/>
              </a:ext>
            </a:extLst>
          </p:cNvPr>
          <p:cNvSpPr txBox="1"/>
          <p:nvPr/>
        </p:nvSpPr>
        <p:spPr>
          <a:xfrm>
            <a:off x="9040692" y="352836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53" name="Flowchart: Connector 52">
            <a:extLst>
              <a:ext uri="{FF2B5EF4-FFF2-40B4-BE49-F238E27FC236}">
                <a16:creationId xmlns:a16="http://schemas.microsoft.com/office/drawing/2014/main" id="{19583F8A-7452-13B8-6E65-BB4B569792CA}"/>
              </a:ext>
            </a:extLst>
          </p:cNvPr>
          <p:cNvSpPr/>
          <p:nvPr/>
        </p:nvSpPr>
        <p:spPr>
          <a:xfrm>
            <a:off x="2226627" y="3519721"/>
            <a:ext cx="411480" cy="411480"/>
          </a:xfrm>
          <a:prstGeom prst="flowChartConnector">
            <a:avLst/>
          </a:prstGeom>
          <a:solidFill>
            <a:srgbClr val="FF000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2968C06-A5FD-515B-A47F-D86B5B7E5AD4}"/>
              </a:ext>
            </a:extLst>
          </p:cNvPr>
          <p:cNvCxnSpPr>
            <a:cxnSpLocks/>
          </p:cNvCxnSpPr>
          <p:nvPr/>
        </p:nvCxnSpPr>
        <p:spPr>
          <a:xfrm flipH="1">
            <a:off x="2482983" y="2566044"/>
            <a:ext cx="1437000" cy="118872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46B76990-014C-2598-2FED-4A76A1E55B05}"/>
              </a:ext>
            </a:extLst>
          </p:cNvPr>
          <p:cNvSpPr/>
          <p:nvPr/>
        </p:nvSpPr>
        <p:spPr>
          <a:xfrm>
            <a:off x="2225560" y="3527053"/>
            <a:ext cx="411480" cy="411480"/>
          </a:xfrm>
          <a:prstGeom prst="flowChartConnector">
            <a:avLst/>
          </a:prstGeom>
          <a:solidFill>
            <a:srgbClr val="FFFF0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76B8AC-FE37-8DCD-E135-D20ED4861014}"/>
              </a:ext>
            </a:extLst>
          </p:cNvPr>
          <p:cNvCxnSpPr>
            <a:cxnSpLocks/>
          </p:cNvCxnSpPr>
          <p:nvPr/>
        </p:nvCxnSpPr>
        <p:spPr>
          <a:xfrm>
            <a:off x="2548099" y="3753885"/>
            <a:ext cx="1468310" cy="714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16B97185-FE40-BD7A-E477-D31EE345FA12}"/>
              </a:ext>
            </a:extLst>
          </p:cNvPr>
          <p:cNvSpPr/>
          <p:nvPr/>
        </p:nvSpPr>
        <p:spPr>
          <a:xfrm>
            <a:off x="3666186" y="2439836"/>
            <a:ext cx="411480" cy="411480"/>
          </a:xfrm>
          <a:prstGeom prst="flowChartConnector">
            <a:avLst/>
          </a:prstGeom>
          <a:solidFill>
            <a:srgbClr val="FF000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C10F2A75-7759-5DBC-E2F6-62F11E2E439A}"/>
              </a:ext>
            </a:extLst>
          </p:cNvPr>
          <p:cNvSpPr/>
          <p:nvPr/>
        </p:nvSpPr>
        <p:spPr>
          <a:xfrm>
            <a:off x="3673693" y="2436515"/>
            <a:ext cx="411480" cy="411480"/>
          </a:xfrm>
          <a:prstGeom prst="flowChartConnector">
            <a:avLst/>
          </a:prstGeom>
          <a:solidFill>
            <a:srgbClr val="FFFF0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BAD5E2EF-811B-936E-95D6-A472874D57CC}"/>
              </a:ext>
            </a:extLst>
          </p:cNvPr>
          <p:cNvSpPr/>
          <p:nvPr/>
        </p:nvSpPr>
        <p:spPr>
          <a:xfrm>
            <a:off x="3666540" y="3537812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0DB5965-E08D-C3AD-10B2-F47E519E71BD}"/>
              </a:ext>
            </a:extLst>
          </p:cNvPr>
          <p:cNvSpPr txBox="1"/>
          <p:nvPr/>
        </p:nvSpPr>
        <p:spPr>
          <a:xfrm>
            <a:off x="2826802" y="314551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7+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50DEA0-8696-E7C9-7FAF-BAB8581094B7}"/>
              </a:ext>
            </a:extLst>
          </p:cNvPr>
          <p:cNvSpPr txBox="1"/>
          <p:nvPr/>
        </p:nvSpPr>
        <p:spPr>
          <a:xfrm>
            <a:off x="2697389" y="382803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7+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917B60-A3E2-FF0A-A0F0-82728BD8AEEB}"/>
              </a:ext>
            </a:extLst>
          </p:cNvPr>
          <p:cNvSpPr txBox="1"/>
          <p:nvPr/>
        </p:nvSpPr>
        <p:spPr>
          <a:xfrm>
            <a:off x="9840832" y="3519761"/>
            <a:ext cx="31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1F9450-F9A6-8AE0-80AF-F1C4D4001BAA}"/>
              </a:ext>
            </a:extLst>
          </p:cNvPr>
          <p:cNvSpPr txBox="1"/>
          <p:nvPr/>
        </p:nvSpPr>
        <p:spPr>
          <a:xfrm>
            <a:off x="9030927" y="4245113"/>
            <a:ext cx="31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29AC49E-59DE-8059-A3FD-020C55F0C3E3}"/>
              </a:ext>
            </a:extLst>
          </p:cNvPr>
          <p:cNvSpPr txBox="1"/>
          <p:nvPr/>
        </p:nvSpPr>
        <p:spPr>
          <a:xfrm>
            <a:off x="9842537" y="4276964"/>
            <a:ext cx="33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D</a:t>
            </a:r>
          </a:p>
        </p:txBody>
      </p:sp>
      <p:sp>
        <p:nvSpPr>
          <p:cNvPr id="72" name="Flowchart: Connector 71">
            <a:extLst>
              <a:ext uri="{FF2B5EF4-FFF2-40B4-BE49-F238E27FC236}">
                <a16:creationId xmlns:a16="http://schemas.microsoft.com/office/drawing/2014/main" id="{2BCE89D2-3669-8F6B-3E6D-66FF2AC8F936}"/>
              </a:ext>
            </a:extLst>
          </p:cNvPr>
          <p:cNvSpPr/>
          <p:nvPr/>
        </p:nvSpPr>
        <p:spPr>
          <a:xfrm>
            <a:off x="2220737" y="3520652"/>
            <a:ext cx="411480" cy="411480"/>
          </a:xfrm>
          <a:prstGeom prst="flowChartConnector">
            <a:avLst/>
          </a:prstGeom>
          <a:solidFill>
            <a:schemeClr val="bg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A0CABF3-A8AC-1274-CF8F-6E730A5D7853}"/>
              </a:ext>
            </a:extLst>
          </p:cNvPr>
          <p:cNvCxnSpPr>
            <a:cxnSpLocks/>
          </p:cNvCxnSpPr>
          <p:nvPr/>
        </p:nvCxnSpPr>
        <p:spPr>
          <a:xfrm flipV="1">
            <a:off x="3855018" y="2672075"/>
            <a:ext cx="0" cy="109058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CBCD119-3BE2-676D-9BE0-94CA00687E4B}"/>
              </a:ext>
            </a:extLst>
          </p:cNvPr>
          <p:cNvCxnSpPr>
            <a:cxnSpLocks/>
          </p:cNvCxnSpPr>
          <p:nvPr/>
        </p:nvCxnSpPr>
        <p:spPr>
          <a:xfrm flipH="1" flipV="1">
            <a:off x="3835636" y="2643902"/>
            <a:ext cx="1006332" cy="56951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8DDC38EE-3067-E8C4-A988-C64E2809B046}"/>
              </a:ext>
            </a:extLst>
          </p:cNvPr>
          <p:cNvSpPr/>
          <p:nvPr/>
        </p:nvSpPr>
        <p:spPr>
          <a:xfrm>
            <a:off x="3673589" y="2436394"/>
            <a:ext cx="411480" cy="411480"/>
          </a:xfrm>
          <a:prstGeom prst="flowChartConnector">
            <a:avLst/>
          </a:prstGeom>
          <a:solidFill>
            <a:srgbClr val="33CC33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958236B5-D92F-D79C-71A0-BA4C53046B91}"/>
              </a:ext>
            </a:extLst>
          </p:cNvPr>
          <p:cNvSpPr/>
          <p:nvPr/>
        </p:nvSpPr>
        <p:spPr>
          <a:xfrm>
            <a:off x="4547766" y="2974985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852BB83B-FCFC-5A25-5A5C-6490A3B61E18}"/>
              </a:ext>
            </a:extLst>
          </p:cNvPr>
          <p:cNvSpPr/>
          <p:nvPr/>
        </p:nvSpPr>
        <p:spPr>
          <a:xfrm>
            <a:off x="3666896" y="3541128"/>
            <a:ext cx="411480" cy="411480"/>
          </a:xfrm>
          <a:prstGeom prst="flowChartConnector">
            <a:avLst/>
          </a:prstGeom>
          <a:solidFill>
            <a:srgbClr val="FFFF0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</a:p>
        </p:txBody>
      </p:sp>
      <p:sp>
        <p:nvSpPr>
          <p:cNvPr id="78" name="Flowchart: Connector 77">
            <a:extLst>
              <a:ext uri="{FF2B5EF4-FFF2-40B4-BE49-F238E27FC236}">
                <a16:creationId xmlns:a16="http://schemas.microsoft.com/office/drawing/2014/main" id="{D32564D5-6D02-F381-37C7-914A7D315347}"/>
              </a:ext>
            </a:extLst>
          </p:cNvPr>
          <p:cNvSpPr/>
          <p:nvPr/>
        </p:nvSpPr>
        <p:spPr>
          <a:xfrm>
            <a:off x="3672426" y="3539953"/>
            <a:ext cx="411480" cy="411480"/>
          </a:xfrm>
          <a:prstGeom prst="flowChartConnector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</a:p>
        </p:txBody>
      </p: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8BCB5EB1-9452-ED3C-F792-B52AF94CF456}"/>
              </a:ext>
            </a:extLst>
          </p:cNvPr>
          <p:cNvSpPr/>
          <p:nvPr/>
        </p:nvSpPr>
        <p:spPr>
          <a:xfrm>
            <a:off x="4547766" y="2970097"/>
            <a:ext cx="411480" cy="411480"/>
          </a:xfrm>
          <a:prstGeom prst="flowChartConnector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2E7EA8F-E139-84B3-C3B1-06ABC136D1CC}"/>
              </a:ext>
            </a:extLst>
          </p:cNvPr>
          <p:cNvSpPr txBox="1"/>
          <p:nvPr/>
        </p:nvSpPr>
        <p:spPr>
          <a:xfrm>
            <a:off x="3485416" y="3097466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8+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A9D582A-02B2-B9F5-E9C1-B48E65B11929}"/>
              </a:ext>
            </a:extLst>
          </p:cNvPr>
          <p:cNvSpPr txBox="1"/>
          <p:nvPr/>
        </p:nvSpPr>
        <p:spPr>
          <a:xfrm>
            <a:off x="4471027" y="2544432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+8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DE3C2E-8D00-FC2C-A12B-DE4A6A346E19}"/>
              </a:ext>
            </a:extLst>
          </p:cNvPr>
          <p:cNvSpPr txBox="1"/>
          <p:nvPr/>
        </p:nvSpPr>
        <p:spPr>
          <a:xfrm>
            <a:off x="9848503" y="3160405"/>
            <a:ext cx="29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7D01E0-491E-1B2C-EB1B-66D069496EAC}"/>
              </a:ext>
            </a:extLst>
          </p:cNvPr>
          <p:cNvSpPr txBox="1"/>
          <p:nvPr/>
        </p:nvSpPr>
        <p:spPr>
          <a:xfrm>
            <a:off x="9052553" y="3191683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17</a:t>
            </a:r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C3E7CF71-ED5A-E59B-66EA-CF183150A9BA}"/>
              </a:ext>
            </a:extLst>
          </p:cNvPr>
          <p:cNvSpPr/>
          <p:nvPr/>
        </p:nvSpPr>
        <p:spPr>
          <a:xfrm>
            <a:off x="3669486" y="2438032"/>
            <a:ext cx="411480" cy="411480"/>
          </a:xfrm>
          <a:prstGeom prst="flowChartConnector">
            <a:avLst/>
          </a:prstGeom>
          <a:solidFill>
            <a:schemeClr val="bg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E6E454E-40F5-5656-6A57-2704D9907A32}"/>
              </a:ext>
            </a:extLst>
          </p:cNvPr>
          <p:cNvCxnSpPr>
            <a:cxnSpLocks/>
          </p:cNvCxnSpPr>
          <p:nvPr/>
        </p:nvCxnSpPr>
        <p:spPr>
          <a:xfrm flipH="1">
            <a:off x="3900465" y="3202859"/>
            <a:ext cx="990997" cy="5479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Flowchart: Connector 84">
            <a:extLst>
              <a:ext uri="{FF2B5EF4-FFF2-40B4-BE49-F238E27FC236}">
                <a16:creationId xmlns:a16="http://schemas.microsoft.com/office/drawing/2014/main" id="{7EC97459-B180-DC1F-1BB3-FB334ABB819F}"/>
              </a:ext>
            </a:extLst>
          </p:cNvPr>
          <p:cNvSpPr/>
          <p:nvPr/>
        </p:nvSpPr>
        <p:spPr>
          <a:xfrm>
            <a:off x="3667874" y="3535342"/>
            <a:ext cx="411480" cy="411480"/>
          </a:xfrm>
          <a:prstGeom prst="flowChartConnector">
            <a:avLst/>
          </a:prstGeom>
          <a:solidFill>
            <a:srgbClr val="00B05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B3D220A9-373D-0D79-EEB8-3F3A09E363CF}"/>
              </a:ext>
            </a:extLst>
          </p:cNvPr>
          <p:cNvSpPr/>
          <p:nvPr/>
        </p:nvSpPr>
        <p:spPr>
          <a:xfrm>
            <a:off x="4548881" y="2965143"/>
            <a:ext cx="411480" cy="411480"/>
          </a:xfrm>
          <a:prstGeom prst="flowChartConnector">
            <a:avLst/>
          </a:prstGeom>
          <a:solidFill>
            <a:srgbClr val="00B0F0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34DCFEE-F2E9-1F21-05C2-953069AA07FE}"/>
              </a:ext>
            </a:extLst>
          </p:cNvPr>
          <p:cNvSpPr txBox="1"/>
          <p:nvPr/>
        </p:nvSpPr>
        <p:spPr>
          <a:xfrm>
            <a:off x="4105161" y="3519721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9+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BB8ADCF-4968-03EA-776E-32BBA589A277}"/>
              </a:ext>
            </a:extLst>
          </p:cNvPr>
          <p:cNvSpPr txBox="1"/>
          <p:nvPr/>
        </p:nvSpPr>
        <p:spPr>
          <a:xfrm>
            <a:off x="9858180" y="3160405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BAF8B76-AA43-5E5B-50A2-27CBFB0968C1}"/>
              </a:ext>
            </a:extLst>
          </p:cNvPr>
          <p:cNvSpPr txBox="1"/>
          <p:nvPr/>
        </p:nvSpPr>
        <p:spPr>
          <a:xfrm>
            <a:off x="9031824" y="3210001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EBF5856-FFED-88B2-9E39-DE4087DF44E5}"/>
              </a:ext>
            </a:extLst>
          </p:cNvPr>
          <p:cNvSpPr txBox="1"/>
          <p:nvPr/>
        </p:nvSpPr>
        <p:spPr>
          <a:xfrm>
            <a:off x="4842016" y="5143847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</a:t>
            </a:r>
          </a:p>
        </p:txBody>
      </p:sp>
      <p:sp>
        <p:nvSpPr>
          <p:cNvPr id="92" name="Flowchart: Connector 91">
            <a:extLst>
              <a:ext uri="{FF2B5EF4-FFF2-40B4-BE49-F238E27FC236}">
                <a16:creationId xmlns:a16="http://schemas.microsoft.com/office/drawing/2014/main" id="{13021B6F-758D-C840-CBC2-97A8828AADC1}"/>
              </a:ext>
            </a:extLst>
          </p:cNvPr>
          <p:cNvSpPr/>
          <p:nvPr/>
        </p:nvSpPr>
        <p:spPr>
          <a:xfrm>
            <a:off x="3669384" y="3535342"/>
            <a:ext cx="411480" cy="411480"/>
          </a:xfrm>
          <a:prstGeom prst="flowChartConnector">
            <a:avLst/>
          </a:prstGeom>
          <a:solidFill>
            <a:schemeClr val="bg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</a:p>
        </p:txBody>
      </p:sp>
      <p:sp>
        <p:nvSpPr>
          <p:cNvPr id="93" name="Flowchart: Connector 92">
            <a:extLst>
              <a:ext uri="{FF2B5EF4-FFF2-40B4-BE49-F238E27FC236}">
                <a16:creationId xmlns:a16="http://schemas.microsoft.com/office/drawing/2014/main" id="{969DD991-8DA5-CAC0-00AF-6D8F1F858C10}"/>
              </a:ext>
            </a:extLst>
          </p:cNvPr>
          <p:cNvSpPr/>
          <p:nvPr/>
        </p:nvSpPr>
        <p:spPr>
          <a:xfrm>
            <a:off x="4551208" y="2968649"/>
            <a:ext cx="411480" cy="411480"/>
          </a:xfrm>
          <a:prstGeom prst="flowChartConnector">
            <a:avLst/>
          </a:prstGeom>
          <a:solidFill>
            <a:srgbClr val="33CC33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94" name="Flowchart: Connector 93">
            <a:extLst>
              <a:ext uri="{FF2B5EF4-FFF2-40B4-BE49-F238E27FC236}">
                <a16:creationId xmlns:a16="http://schemas.microsoft.com/office/drawing/2014/main" id="{7334032A-D4BF-EBFC-7C61-56D3BEFEDF6C}"/>
              </a:ext>
            </a:extLst>
          </p:cNvPr>
          <p:cNvSpPr/>
          <p:nvPr/>
        </p:nvSpPr>
        <p:spPr>
          <a:xfrm>
            <a:off x="4551472" y="2973612"/>
            <a:ext cx="411480" cy="411480"/>
          </a:xfrm>
          <a:prstGeom prst="flowChartConnector">
            <a:avLst/>
          </a:prstGeom>
          <a:solidFill>
            <a:schemeClr val="bg1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60371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8 -3.33333E-6 L -0.00235 -0.0819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5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33333E-6 L 0.00013 -0.08032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028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5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8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1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8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1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9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5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358 -0.07986 " pathEditMode="relative" rAng="0" ptsTypes="AA">
                                      <p:cBhvr>
                                        <p:cTn id="20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9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4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9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2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5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8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3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9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4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5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-0.04297 -0.07986 " pathEditMode="relative" rAng="0" ptsTypes="AA">
                                      <p:cBhvr>
                                        <p:cTn id="25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-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4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9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86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0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4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4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-0.03593 -0.07639 " pathEditMode="relative" rAng="0" ptsTypes="AA">
                                      <p:cBhvr>
                                        <p:cTn id="308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3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8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2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2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09193 -0.07106 " pathEditMode="relative" rAng="0" ptsTypes="AA">
                                      <p:cBhvr>
                                        <p:cTn id="33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-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5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6" presetID="6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3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1" grpId="0" animBg="1"/>
      <p:bldP spid="8" grpId="0" animBg="1"/>
      <p:bldP spid="9" grpId="0" animBg="1"/>
      <p:bldP spid="14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3" grpId="1"/>
      <p:bldP spid="24" grpId="0"/>
      <p:bldP spid="24" grpId="1"/>
      <p:bldP spid="26" grpId="0"/>
      <p:bldP spid="26" grpId="1"/>
      <p:bldP spid="37" grpId="0"/>
      <p:bldP spid="37" grpId="1"/>
      <p:bldP spid="38" grpId="0"/>
      <p:bldP spid="38" grpId="1"/>
      <p:bldP spid="39" grpId="0"/>
      <p:bldP spid="39" grpId="1"/>
      <p:bldP spid="41" grpId="0"/>
      <p:bldP spid="41" grpId="1"/>
      <p:bldP spid="42" grpId="0"/>
      <p:bldP spid="47" grpId="0" animBg="1"/>
      <p:bldP spid="49" grpId="0"/>
      <p:bldP spid="13" grpId="0" animBg="1"/>
      <p:bldP spid="4" grpId="0" animBg="1"/>
      <p:bldP spid="25" grpId="0"/>
      <p:bldP spid="25" grpId="1"/>
      <p:bldP spid="27" grpId="0"/>
      <p:bldP spid="27" grpId="1"/>
      <p:bldP spid="44" grpId="0"/>
      <p:bldP spid="46" grpId="0"/>
      <p:bldP spid="50" grpId="0" animBg="1"/>
      <p:bldP spid="52" grpId="0"/>
      <p:bldP spid="53" grpId="0" animBg="1"/>
      <p:bldP spid="54" grpId="0" animBg="1"/>
      <p:bldP spid="12" grpId="0" animBg="1"/>
      <p:bldP spid="57" grpId="0" animBg="1"/>
      <p:bldP spid="61" grpId="0"/>
      <p:bldP spid="61" grpId="1"/>
      <p:bldP spid="63" grpId="0"/>
      <p:bldP spid="63" grpId="1"/>
      <p:bldP spid="65" grpId="0"/>
      <p:bldP spid="66" grpId="0"/>
      <p:bldP spid="67" grpId="0"/>
      <p:bldP spid="72" grpId="0" animBg="1"/>
      <p:bldP spid="75" grpId="0" animBg="1"/>
      <p:bldP spid="60" grpId="0" animBg="1"/>
      <p:bldP spid="78" grpId="0" animBg="1"/>
      <p:bldP spid="79" grpId="0" animBg="1"/>
      <p:bldP spid="80" grpId="0"/>
      <p:bldP spid="80" grpId="1"/>
      <p:bldP spid="81" grpId="0"/>
      <p:bldP spid="81" grpId="1"/>
      <p:bldP spid="82" grpId="0"/>
      <p:bldP spid="82" grpId="1"/>
      <p:bldP spid="83" grpId="0"/>
      <p:bldP spid="83" grpId="1"/>
      <p:bldP spid="84" grpId="0" animBg="1"/>
      <p:bldP spid="85" grpId="0" animBg="1"/>
      <p:bldP spid="87" grpId="0" animBg="1"/>
      <p:bldP spid="88" grpId="0"/>
      <p:bldP spid="88" grpId="1"/>
      <p:bldP spid="89" grpId="0"/>
      <p:bldP spid="90" grpId="0"/>
      <p:bldP spid="91" grpId="0"/>
      <p:bldP spid="91" grpId="1"/>
      <p:bldP spid="92" grpId="0" animBg="1"/>
      <p:bldP spid="93" grpId="0" animBg="1"/>
      <p:bldP spid="9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47090-776C-7091-61C2-20F488FDA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2EF63-9CA6-F139-7A39-6ACF1AF41FC9}"/>
              </a:ext>
            </a:extLst>
          </p:cNvPr>
          <p:cNvSpPr txBox="1"/>
          <p:nvPr/>
        </p:nvSpPr>
        <p:spPr>
          <a:xfrm>
            <a:off x="617337" y="61736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Graph :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2315EB-BF1D-94E0-C2D6-53FF7E0E40F4}"/>
              </a:ext>
            </a:extLst>
          </p:cNvPr>
          <p:cNvCxnSpPr>
            <a:cxnSpLocks/>
          </p:cNvCxnSpPr>
          <p:nvPr/>
        </p:nvCxnSpPr>
        <p:spPr>
          <a:xfrm flipH="1">
            <a:off x="2356589" y="1563724"/>
            <a:ext cx="1437000" cy="1188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9E526C-C099-4AD1-8879-669FD8B48C24}"/>
              </a:ext>
            </a:extLst>
          </p:cNvPr>
          <p:cNvSpPr txBox="1"/>
          <p:nvPr/>
        </p:nvSpPr>
        <p:spPr>
          <a:xfrm>
            <a:off x="1546832" y="159015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A86229-CA8A-1EC2-483F-2CAAC238CE5C}"/>
              </a:ext>
            </a:extLst>
          </p:cNvPr>
          <p:cNvSpPr txBox="1"/>
          <p:nvPr/>
        </p:nvSpPr>
        <p:spPr>
          <a:xfrm>
            <a:off x="2943544" y="12386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B602F-AAA6-97C6-D37D-7E21C77B1F41}"/>
              </a:ext>
            </a:extLst>
          </p:cNvPr>
          <p:cNvSpPr txBox="1"/>
          <p:nvPr/>
        </p:nvSpPr>
        <p:spPr>
          <a:xfrm>
            <a:off x="1586469" y="24867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0627-7FD1-9AB5-8803-23BB153882EB}"/>
              </a:ext>
            </a:extLst>
          </p:cNvPr>
          <p:cNvSpPr txBox="1"/>
          <p:nvPr/>
        </p:nvSpPr>
        <p:spPr>
          <a:xfrm>
            <a:off x="2349117" y="19630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D70C96-45B9-2773-813D-2876258941EC}"/>
              </a:ext>
            </a:extLst>
          </p:cNvPr>
          <p:cNvSpPr txBox="1"/>
          <p:nvPr/>
        </p:nvSpPr>
        <p:spPr>
          <a:xfrm>
            <a:off x="3079653" y="2072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8DCE8-51A1-A358-ADD6-A69863A920A9}"/>
              </a:ext>
            </a:extLst>
          </p:cNvPr>
          <p:cNvSpPr txBox="1"/>
          <p:nvPr/>
        </p:nvSpPr>
        <p:spPr>
          <a:xfrm>
            <a:off x="3772401" y="20283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D8212-43E8-C8D2-0A88-590B52B52A43}"/>
              </a:ext>
            </a:extLst>
          </p:cNvPr>
          <p:cNvSpPr txBox="1"/>
          <p:nvPr/>
        </p:nvSpPr>
        <p:spPr>
          <a:xfrm>
            <a:off x="4289815" y="14707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F4EA0-5DD8-BD04-88AC-018F6A65FFFE}"/>
              </a:ext>
            </a:extLst>
          </p:cNvPr>
          <p:cNvSpPr txBox="1"/>
          <p:nvPr/>
        </p:nvSpPr>
        <p:spPr>
          <a:xfrm>
            <a:off x="4329490" y="24415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826692-5543-B1CC-866C-DBE6DEF350B0}"/>
              </a:ext>
            </a:extLst>
          </p:cNvPr>
          <p:cNvCxnSpPr>
            <a:cxnSpLocks/>
          </p:cNvCxnSpPr>
          <p:nvPr/>
        </p:nvCxnSpPr>
        <p:spPr>
          <a:xfrm flipH="1">
            <a:off x="3854897" y="2125899"/>
            <a:ext cx="990997" cy="54797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E130FF-270F-8BCA-DA00-424B661CCFB2}"/>
              </a:ext>
            </a:extLst>
          </p:cNvPr>
          <p:cNvCxnSpPr>
            <a:cxnSpLocks/>
          </p:cNvCxnSpPr>
          <p:nvPr/>
        </p:nvCxnSpPr>
        <p:spPr>
          <a:xfrm flipH="1">
            <a:off x="1361708" y="1584047"/>
            <a:ext cx="982137" cy="5636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99FFB-A50B-2EEA-9B06-2DE9F90DD53E}"/>
              </a:ext>
            </a:extLst>
          </p:cNvPr>
          <p:cNvCxnSpPr>
            <a:cxnSpLocks/>
          </p:cNvCxnSpPr>
          <p:nvPr/>
        </p:nvCxnSpPr>
        <p:spPr>
          <a:xfrm flipH="1" flipV="1">
            <a:off x="3820374" y="1571820"/>
            <a:ext cx="1006332" cy="5695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DA8E2-B5FD-27F4-FE88-A1E48E437A1D}"/>
              </a:ext>
            </a:extLst>
          </p:cNvPr>
          <p:cNvCxnSpPr>
            <a:cxnSpLocks/>
          </p:cNvCxnSpPr>
          <p:nvPr/>
        </p:nvCxnSpPr>
        <p:spPr>
          <a:xfrm flipV="1">
            <a:off x="3820374" y="1580861"/>
            <a:ext cx="0" cy="10905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F26FB6-1DC7-B7E2-9E8C-5E94744C1CF9}"/>
              </a:ext>
            </a:extLst>
          </p:cNvPr>
          <p:cNvCxnSpPr>
            <a:cxnSpLocks/>
          </p:cNvCxnSpPr>
          <p:nvPr/>
        </p:nvCxnSpPr>
        <p:spPr>
          <a:xfrm flipV="1">
            <a:off x="2368400" y="1590151"/>
            <a:ext cx="0" cy="10905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2F82A1-949A-B8F0-50C4-D1091E11C963}"/>
              </a:ext>
            </a:extLst>
          </p:cNvPr>
          <p:cNvCxnSpPr>
            <a:cxnSpLocks/>
          </p:cNvCxnSpPr>
          <p:nvPr/>
        </p:nvCxnSpPr>
        <p:spPr>
          <a:xfrm>
            <a:off x="2386587" y="2671251"/>
            <a:ext cx="1468310" cy="71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5515A81-858D-2BAC-AAF9-F67A424AD8D1}"/>
              </a:ext>
            </a:extLst>
          </p:cNvPr>
          <p:cNvCxnSpPr>
            <a:cxnSpLocks/>
          </p:cNvCxnSpPr>
          <p:nvPr/>
        </p:nvCxnSpPr>
        <p:spPr>
          <a:xfrm flipH="1" flipV="1">
            <a:off x="1366752" y="2146150"/>
            <a:ext cx="1011615" cy="5683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ABC03B1B-07F5-D965-3D39-5755763A5818}"/>
              </a:ext>
            </a:extLst>
          </p:cNvPr>
          <p:cNvSpPr/>
          <p:nvPr/>
        </p:nvSpPr>
        <p:spPr>
          <a:xfrm>
            <a:off x="1135352" y="1935596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58F17D-B93A-6B6C-E232-EF98A1BAEA5F}"/>
              </a:ext>
            </a:extLst>
          </p:cNvPr>
          <p:cNvCxnSpPr>
            <a:cxnSpLocks/>
          </p:cNvCxnSpPr>
          <p:nvPr/>
        </p:nvCxnSpPr>
        <p:spPr>
          <a:xfrm>
            <a:off x="2339321" y="1571820"/>
            <a:ext cx="1481053" cy="90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8731BA94-C25A-FA4D-CFD0-7707C05AB31A}"/>
              </a:ext>
            </a:extLst>
          </p:cNvPr>
          <p:cNvSpPr/>
          <p:nvPr/>
        </p:nvSpPr>
        <p:spPr>
          <a:xfrm>
            <a:off x="2153019" y="1379765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414EA04F-7CC8-CC38-004B-4EFE8F6C7B62}"/>
              </a:ext>
            </a:extLst>
          </p:cNvPr>
          <p:cNvSpPr/>
          <p:nvPr/>
        </p:nvSpPr>
        <p:spPr>
          <a:xfrm>
            <a:off x="3633917" y="1360524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C873D1EF-E25F-5C52-D068-31A572D10285}"/>
              </a:ext>
            </a:extLst>
          </p:cNvPr>
          <p:cNvSpPr/>
          <p:nvPr/>
        </p:nvSpPr>
        <p:spPr>
          <a:xfrm>
            <a:off x="4513122" y="1893061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065A27F3-D08B-A1BE-4FB7-49A659FB8B35}"/>
              </a:ext>
            </a:extLst>
          </p:cNvPr>
          <p:cNvSpPr/>
          <p:nvPr/>
        </p:nvSpPr>
        <p:spPr>
          <a:xfrm>
            <a:off x="3631896" y="2455888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6708F343-55BD-503C-53DE-385245FDCA03}"/>
              </a:ext>
            </a:extLst>
          </p:cNvPr>
          <p:cNvSpPr/>
          <p:nvPr/>
        </p:nvSpPr>
        <p:spPr>
          <a:xfrm>
            <a:off x="2189895" y="2447551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2205FA-BA92-C2F6-33B5-D57EF44EF4A0}"/>
              </a:ext>
            </a:extLst>
          </p:cNvPr>
          <p:cNvSpPr txBox="1"/>
          <p:nvPr/>
        </p:nvSpPr>
        <p:spPr>
          <a:xfrm>
            <a:off x="622114" y="313979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Adjacency Matrix 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D929C7-65FC-2873-A7FF-373892CF632F}"/>
              </a:ext>
            </a:extLst>
          </p:cNvPr>
          <p:cNvSpPr txBox="1"/>
          <p:nvPr/>
        </p:nvSpPr>
        <p:spPr>
          <a:xfrm>
            <a:off x="2684914" y="3405811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spc="300" dirty="0"/>
              <a:t>A  B  C  D  E  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B564AB-C5E7-7D61-FB13-CE2CDAD29252}"/>
              </a:ext>
            </a:extLst>
          </p:cNvPr>
          <p:cNvSpPr txBox="1"/>
          <p:nvPr/>
        </p:nvSpPr>
        <p:spPr>
          <a:xfrm>
            <a:off x="2202207" y="3794028"/>
            <a:ext cx="5015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  B  C  D  E  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9C2521-F0D2-21C0-D3E2-829A3668B5B7}"/>
              </a:ext>
            </a:extLst>
          </p:cNvPr>
          <p:cNvSpPr txBox="1"/>
          <p:nvPr/>
        </p:nvSpPr>
        <p:spPr>
          <a:xfrm>
            <a:off x="2703783" y="3812044"/>
            <a:ext cx="501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0</a:t>
            </a:r>
          </a:p>
          <a:p>
            <a:r>
              <a:rPr lang="en-GB" sz="2400" dirty="0">
                <a:solidFill>
                  <a:srgbClr val="C00000"/>
                </a:solidFill>
              </a:rPr>
              <a:t>2</a:t>
            </a:r>
          </a:p>
          <a:p>
            <a:r>
              <a:rPr lang="en-GB" sz="2400" dirty="0"/>
              <a:t>0</a:t>
            </a:r>
          </a:p>
          <a:p>
            <a:r>
              <a:rPr lang="en-GB" sz="2400" dirty="0">
                <a:solidFill>
                  <a:srgbClr val="C00000"/>
                </a:solidFill>
              </a:rPr>
              <a:t>8</a:t>
            </a:r>
          </a:p>
          <a:p>
            <a:r>
              <a:rPr lang="en-GB" sz="2400" dirty="0"/>
              <a:t>0</a:t>
            </a:r>
          </a:p>
          <a:p>
            <a:r>
              <a:rPr lang="en-GB" sz="2400" dirty="0"/>
              <a:t>0</a:t>
            </a:r>
          </a:p>
          <a:p>
            <a:endParaRPr lang="en-GB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0A4105-40BB-560F-DB72-C3478601E4AB}"/>
              </a:ext>
            </a:extLst>
          </p:cNvPr>
          <p:cNvSpPr txBox="1"/>
          <p:nvPr/>
        </p:nvSpPr>
        <p:spPr>
          <a:xfrm>
            <a:off x="3147367" y="3812044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pc="300" dirty="0">
                <a:solidFill>
                  <a:srgbClr val="C00000"/>
                </a:solidFill>
              </a:rPr>
              <a:t>2</a:t>
            </a:r>
            <a:r>
              <a:rPr lang="en-GB" sz="2400" spc="300" dirty="0"/>
              <a:t>  0  </a:t>
            </a:r>
            <a:r>
              <a:rPr lang="en-GB" sz="2400" spc="300" dirty="0">
                <a:solidFill>
                  <a:srgbClr val="C00000"/>
                </a:solidFill>
              </a:rPr>
              <a:t>8</a:t>
            </a:r>
            <a:r>
              <a:rPr lang="en-GB" sz="2400" spc="300" dirty="0"/>
              <a:t>  0  0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63CEC0-9C07-BC48-5CAD-B51ABDC4B8E8}"/>
              </a:ext>
            </a:extLst>
          </p:cNvPr>
          <p:cNvSpPr txBox="1"/>
          <p:nvPr/>
        </p:nvSpPr>
        <p:spPr>
          <a:xfrm>
            <a:off x="3147367" y="4188556"/>
            <a:ext cx="5015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0</a:t>
            </a:r>
          </a:p>
          <a:p>
            <a:r>
              <a:rPr lang="en-GB" sz="2400" dirty="0"/>
              <a:t>0</a:t>
            </a:r>
          </a:p>
          <a:p>
            <a:r>
              <a:rPr lang="en-GB" sz="2400" dirty="0">
                <a:solidFill>
                  <a:srgbClr val="C00000"/>
                </a:solidFill>
              </a:rPr>
              <a:t>5</a:t>
            </a:r>
          </a:p>
          <a:p>
            <a:r>
              <a:rPr lang="en-GB" sz="2400" dirty="0">
                <a:solidFill>
                  <a:srgbClr val="C00000"/>
                </a:solidFill>
              </a:rPr>
              <a:t>6</a:t>
            </a:r>
          </a:p>
          <a:p>
            <a:r>
              <a:rPr lang="en-GB" sz="2400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E3D62D-87F5-9021-0771-665C3F536750}"/>
              </a:ext>
            </a:extLst>
          </p:cNvPr>
          <p:cNvSpPr txBox="1"/>
          <p:nvPr/>
        </p:nvSpPr>
        <p:spPr>
          <a:xfrm>
            <a:off x="3547371" y="4235331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pc="300" dirty="0"/>
              <a:t>0  </a:t>
            </a:r>
            <a:r>
              <a:rPr lang="en-GB" sz="2400" spc="300" dirty="0">
                <a:solidFill>
                  <a:srgbClr val="C00000"/>
                </a:solidFill>
              </a:rPr>
              <a:t>5</a:t>
            </a:r>
            <a:r>
              <a:rPr lang="en-GB" sz="2400" spc="300" dirty="0"/>
              <a:t>  </a:t>
            </a:r>
            <a:r>
              <a:rPr lang="en-GB" sz="2400" spc="300" dirty="0">
                <a:solidFill>
                  <a:srgbClr val="C00000"/>
                </a:solidFill>
              </a:rPr>
              <a:t>6</a:t>
            </a:r>
            <a:r>
              <a:rPr lang="en-GB" sz="2400" spc="300" dirty="0"/>
              <a:t>  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262E8D-958B-FCFA-409B-FEB8B8EE67EB}"/>
              </a:ext>
            </a:extLst>
          </p:cNvPr>
          <p:cNvSpPr txBox="1"/>
          <p:nvPr/>
        </p:nvSpPr>
        <p:spPr>
          <a:xfrm>
            <a:off x="3542801" y="4552137"/>
            <a:ext cx="5015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0</a:t>
            </a:r>
          </a:p>
          <a:p>
            <a:r>
              <a:rPr lang="en-GB" sz="2400" dirty="0"/>
              <a:t>0</a:t>
            </a:r>
          </a:p>
          <a:p>
            <a:r>
              <a:rPr lang="en-GB" sz="2400" dirty="0">
                <a:solidFill>
                  <a:srgbClr val="C00000"/>
                </a:solidFill>
              </a:rPr>
              <a:t>9</a:t>
            </a:r>
          </a:p>
          <a:p>
            <a:r>
              <a:rPr lang="en-GB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6DD681-ACE1-D489-3341-78439219D729}"/>
              </a:ext>
            </a:extLst>
          </p:cNvPr>
          <p:cNvSpPr txBox="1"/>
          <p:nvPr/>
        </p:nvSpPr>
        <p:spPr>
          <a:xfrm>
            <a:off x="3924196" y="4572114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pc="300" dirty="0"/>
              <a:t>0  </a:t>
            </a:r>
            <a:r>
              <a:rPr lang="en-GB" sz="2400" spc="300" dirty="0">
                <a:solidFill>
                  <a:srgbClr val="C00000"/>
                </a:solidFill>
              </a:rPr>
              <a:t>9</a:t>
            </a:r>
            <a:r>
              <a:rPr lang="en-GB" sz="2400" spc="300" dirty="0"/>
              <a:t>  </a:t>
            </a:r>
            <a:r>
              <a:rPr lang="en-GB" sz="2400" spc="3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7D9A15-FCE8-4F8A-8BA3-D4777EC5F3C8}"/>
              </a:ext>
            </a:extLst>
          </p:cNvPr>
          <p:cNvSpPr txBox="1"/>
          <p:nvPr/>
        </p:nvSpPr>
        <p:spPr>
          <a:xfrm>
            <a:off x="3940296" y="4910177"/>
            <a:ext cx="501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0</a:t>
            </a:r>
          </a:p>
          <a:p>
            <a:r>
              <a:rPr lang="en-GB" sz="2400" dirty="0">
                <a:solidFill>
                  <a:srgbClr val="C00000"/>
                </a:solidFill>
              </a:rPr>
              <a:t>3</a:t>
            </a:r>
          </a:p>
          <a:p>
            <a:r>
              <a:rPr lang="en-GB" sz="24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32C867-BF98-46F2-557B-861B6EEEA913}"/>
              </a:ext>
            </a:extLst>
          </p:cNvPr>
          <p:cNvSpPr txBox="1"/>
          <p:nvPr/>
        </p:nvSpPr>
        <p:spPr>
          <a:xfrm>
            <a:off x="4319630" y="4894819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spc="300" dirty="0">
                <a:solidFill>
                  <a:srgbClr val="C00000"/>
                </a:solidFill>
              </a:rPr>
              <a:t>3</a:t>
            </a:r>
            <a:r>
              <a:rPr lang="en-GB" sz="2400" spc="300" dirty="0"/>
              <a:t>  </a:t>
            </a:r>
            <a:r>
              <a:rPr lang="en-GB" sz="2400" spc="3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47A4B9-448A-7374-25CE-5533D480F813}"/>
              </a:ext>
            </a:extLst>
          </p:cNvPr>
          <p:cNvSpPr txBox="1"/>
          <p:nvPr/>
        </p:nvSpPr>
        <p:spPr>
          <a:xfrm>
            <a:off x="4322776" y="5279625"/>
            <a:ext cx="501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0</a:t>
            </a:r>
          </a:p>
          <a:p>
            <a:r>
              <a:rPr lang="en-GB" sz="24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A327B0-ECFB-C261-BA9C-EC3837CC1131}"/>
              </a:ext>
            </a:extLst>
          </p:cNvPr>
          <p:cNvSpPr txBox="1"/>
          <p:nvPr/>
        </p:nvSpPr>
        <p:spPr>
          <a:xfrm>
            <a:off x="4705256" y="5270569"/>
            <a:ext cx="501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C00000"/>
                </a:solidFill>
              </a:rPr>
              <a:t>1</a:t>
            </a:r>
          </a:p>
          <a:p>
            <a:r>
              <a:rPr lang="en-GB" sz="2400" dirty="0"/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24F6854-236E-536C-4139-F4CC0509D53A}"/>
              </a:ext>
            </a:extLst>
          </p:cNvPr>
          <p:cNvSpPr txBox="1"/>
          <p:nvPr/>
        </p:nvSpPr>
        <p:spPr>
          <a:xfrm>
            <a:off x="6449888" y="565772"/>
            <a:ext cx="28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from A to C :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58B13D5-0DF0-D3A2-6FC9-E945417106D1}"/>
              </a:ext>
            </a:extLst>
          </p:cNvPr>
          <p:cNvCxnSpPr>
            <a:cxnSpLocks/>
          </p:cNvCxnSpPr>
          <p:nvPr/>
        </p:nvCxnSpPr>
        <p:spPr>
          <a:xfrm flipH="1">
            <a:off x="8108572" y="1583073"/>
            <a:ext cx="1437000" cy="11887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B8F3153-D525-08E4-D17E-A697D1A6627C}"/>
              </a:ext>
            </a:extLst>
          </p:cNvPr>
          <p:cNvSpPr txBox="1"/>
          <p:nvPr/>
        </p:nvSpPr>
        <p:spPr>
          <a:xfrm>
            <a:off x="7298815" y="16095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7CF0CBC-3CF1-E6A8-68E4-E5FAFEA50488}"/>
              </a:ext>
            </a:extLst>
          </p:cNvPr>
          <p:cNvSpPr txBox="1"/>
          <p:nvPr/>
        </p:nvSpPr>
        <p:spPr>
          <a:xfrm>
            <a:off x="7338452" y="25061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8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21AF46-9CB2-04DC-FB6C-2E81FF3385B8}"/>
              </a:ext>
            </a:extLst>
          </p:cNvPr>
          <p:cNvSpPr txBox="1"/>
          <p:nvPr/>
        </p:nvSpPr>
        <p:spPr>
          <a:xfrm>
            <a:off x="8101100" y="19823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D73C440F-7B7C-3CD9-16B7-6716443689A2}"/>
              </a:ext>
            </a:extLst>
          </p:cNvPr>
          <p:cNvSpPr txBox="1"/>
          <p:nvPr/>
        </p:nvSpPr>
        <p:spPr>
          <a:xfrm>
            <a:off x="8831636" y="20915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D9A23CA-EA68-6B1D-CD5C-DC95A96B8E8F}"/>
              </a:ext>
            </a:extLst>
          </p:cNvPr>
          <p:cNvSpPr txBox="1"/>
          <p:nvPr/>
        </p:nvSpPr>
        <p:spPr>
          <a:xfrm>
            <a:off x="9524384" y="204765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18A830A-3EC4-4ACF-6D88-4EC7E4233FF9}"/>
              </a:ext>
            </a:extLst>
          </p:cNvPr>
          <p:cNvSpPr txBox="1"/>
          <p:nvPr/>
        </p:nvSpPr>
        <p:spPr>
          <a:xfrm>
            <a:off x="10041798" y="14901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9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1EC52CD-5EE8-99D3-2ADD-65C4733EAE51}"/>
              </a:ext>
            </a:extLst>
          </p:cNvPr>
          <p:cNvSpPr txBox="1"/>
          <p:nvPr/>
        </p:nvSpPr>
        <p:spPr>
          <a:xfrm>
            <a:off x="10081473" y="24609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3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C5929EA-BE3B-C46B-1783-6F7700474643}"/>
              </a:ext>
            </a:extLst>
          </p:cNvPr>
          <p:cNvCxnSpPr>
            <a:cxnSpLocks/>
          </p:cNvCxnSpPr>
          <p:nvPr/>
        </p:nvCxnSpPr>
        <p:spPr>
          <a:xfrm flipH="1">
            <a:off x="9606880" y="2145248"/>
            <a:ext cx="990997" cy="54797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073E7AA-6283-E252-4AAB-63623AE70B82}"/>
              </a:ext>
            </a:extLst>
          </p:cNvPr>
          <p:cNvCxnSpPr>
            <a:cxnSpLocks/>
          </p:cNvCxnSpPr>
          <p:nvPr/>
        </p:nvCxnSpPr>
        <p:spPr>
          <a:xfrm flipH="1">
            <a:off x="7113691" y="1603396"/>
            <a:ext cx="982137" cy="5636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EC00286-0320-330D-A1C7-187468EB4ED6}"/>
              </a:ext>
            </a:extLst>
          </p:cNvPr>
          <p:cNvCxnSpPr>
            <a:cxnSpLocks/>
          </p:cNvCxnSpPr>
          <p:nvPr/>
        </p:nvCxnSpPr>
        <p:spPr>
          <a:xfrm flipH="1" flipV="1">
            <a:off x="9572357" y="1591169"/>
            <a:ext cx="1006332" cy="56951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8C1BB9E-AF38-BAE1-C58A-C8EDCA25F238}"/>
              </a:ext>
            </a:extLst>
          </p:cNvPr>
          <p:cNvCxnSpPr>
            <a:cxnSpLocks/>
          </p:cNvCxnSpPr>
          <p:nvPr/>
        </p:nvCxnSpPr>
        <p:spPr>
          <a:xfrm flipV="1">
            <a:off x="9572357" y="1600210"/>
            <a:ext cx="0" cy="10905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068A7FD-E0CD-3BDA-0D18-78749E06A808}"/>
              </a:ext>
            </a:extLst>
          </p:cNvPr>
          <p:cNvCxnSpPr>
            <a:cxnSpLocks/>
          </p:cNvCxnSpPr>
          <p:nvPr/>
        </p:nvCxnSpPr>
        <p:spPr>
          <a:xfrm flipV="1">
            <a:off x="8120383" y="1609500"/>
            <a:ext cx="0" cy="109058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CFE81591-407A-2443-AD59-4D3CF3A3AF4B}"/>
              </a:ext>
            </a:extLst>
          </p:cNvPr>
          <p:cNvCxnSpPr>
            <a:cxnSpLocks/>
          </p:cNvCxnSpPr>
          <p:nvPr/>
        </p:nvCxnSpPr>
        <p:spPr>
          <a:xfrm>
            <a:off x="8138570" y="2690600"/>
            <a:ext cx="1468310" cy="714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749E239-D7FA-7BBD-5B1F-1605704C3B8E}"/>
              </a:ext>
            </a:extLst>
          </p:cNvPr>
          <p:cNvCxnSpPr>
            <a:cxnSpLocks/>
          </p:cNvCxnSpPr>
          <p:nvPr/>
        </p:nvCxnSpPr>
        <p:spPr>
          <a:xfrm flipH="1" flipV="1">
            <a:off x="7118735" y="2165499"/>
            <a:ext cx="1011615" cy="5683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F64BEDF-3382-037D-C917-BD93DDD54F34}"/>
              </a:ext>
            </a:extLst>
          </p:cNvPr>
          <p:cNvCxnSpPr>
            <a:cxnSpLocks/>
          </p:cNvCxnSpPr>
          <p:nvPr/>
        </p:nvCxnSpPr>
        <p:spPr>
          <a:xfrm>
            <a:off x="8091304" y="1591169"/>
            <a:ext cx="1481053" cy="904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FD642612-BDA4-BF29-BA98-B8A87D1EB73D}"/>
              </a:ext>
            </a:extLst>
          </p:cNvPr>
          <p:cNvSpPr/>
          <p:nvPr/>
        </p:nvSpPr>
        <p:spPr>
          <a:xfrm>
            <a:off x="9385900" y="1379873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1EE5736-F37D-1ACC-C60B-2E1246D41BAF}"/>
              </a:ext>
            </a:extLst>
          </p:cNvPr>
          <p:cNvSpPr txBox="1"/>
          <p:nvPr/>
        </p:nvSpPr>
        <p:spPr>
          <a:xfrm>
            <a:off x="8765617" y="12549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6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9CB2264-73D4-D72F-1688-D62FA77D8E7A}"/>
              </a:ext>
            </a:extLst>
          </p:cNvPr>
          <p:cNvSpPr txBox="1"/>
          <p:nvPr/>
        </p:nvSpPr>
        <p:spPr>
          <a:xfrm>
            <a:off x="2903115" y="26800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3567CEE-C8B2-1F7F-E550-8986D1C91ECD}"/>
              </a:ext>
            </a:extLst>
          </p:cNvPr>
          <p:cNvSpPr txBox="1"/>
          <p:nvPr/>
        </p:nvSpPr>
        <p:spPr>
          <a:xfrm>
            <a:off x="8827072" y="27524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2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BBBAEAF-3D9D-E0DD-B00F-670FB319AEA4}"/>
              </a:ext>
            </a:extLst>
          </p:cNvPr>
          <p:cNvCxnSpPr>
            <a:cxnSpLocks/>
          </p:cNvCxnSpPr>
          <p:nvPr/>
        </p:nvCxnSpPr>
        <p:spPr>
          <a:xfrm flipH="1">
            <a:off x="7140591" y="1584138"/>
            <a:ext cx="982137" cy="56364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Flowchart: Connector 126">
            <a:extLst>
              <a:ext uri="{FF2B5EF4-FFF2-40B4-BE49-F238E27FC236}">
                <a16:creationId xmlns:a16="http://schemas.microsoft.com/office/drawing/2014/main" id="{70F23D16-46C9-35F3-4891-8538FE3EB4F4}"/>
              </a:ext>
            </a:extLst>
          </p:cNvPr>
          <p:cNvSpPr/>
          <p:nvPr/>
        </p:nvSpPr>
        <p:spPr>
          <a:xfrm>
            <a:off x="7905002" y="1399114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0A072A9-382B-5D9D-A1AA-396CDA22E032}"/>
              </a:ext>
            </a:extLst>
          </p:cNvPr>
          <p:cNvCxnSpPr>
            <a:cxnSpLocks/>
          </p:cNvCxnSpPr>
          <p:nvPr/>
        </p:nvCxnSpPr>
        <p:spPr>
          <a:xfrm flipV="1">
            <a:off x="8125270" y="1667675"/>
            <a:ext cx="0" cy="109058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Flowchart: Connector 137">
            <a:extLst>
              <a:ext uri="{FF2B5EF4-FFF2-40B4-BE49-F238E27FC236}">
                <a16:creationId xmlns:a16="http://schemas.microsoft.com/office/drawing/2014/main" id="{DD78BE59-104D-C992-F49D-CB7FC2D05259}"/>
              </a:ext>
            </a:extLst>
          </p:cNvPr>
          <p:cNvSpPr/>
          <p:nvPr/>
        </p:nvSpPr>
        <p:spPr>
          <a:xfrm>
            <a:off x="7899096" y="1399472"/>
            <a:ext cx="411480" cy="411480"/>
          </a:xfrm>
          <a:prstGeom prst="flowChartConnector">
            <a:avLst/>
          </a:prstGeom>
          <a:solidFill>
            <a:srgbClr val="33CC33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0C362DCD-77C2-71E5-AA67-85E7C76E1264}"/>
              </a:ext>
            </a:extLst>
          </p:cNvPr>
          <p:cNvCxnSpPr>
            <a:cxnSpLocks/>
          </p:cNvCxnSpPr>
          <p:nvPr/>
        </p:nvCxnSpPr>
        <p:spPr>
          <a:xfrm>
            <a:off x="8220048" y="2690559"/>
            <a:ext cx="1468310" cy="714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Flowchart: Connector 130">
            <a:extLst>
              <a:ext uri="{FF2B5EF4-FFF2-40B4-BE49-F238E27FC236}">
                <a16:creationId xmlns:a16="http://schemas.microsoft.com/office/drawing/2014/main" id="{F0E4AD0D-9303-C958-E0B1-2E4DC21C7DDA}"/>
              </a:ext>
            </a:extLst>
          </p:cNvPr>
          <p:cNvSpPr/>
          <p:nvPr/>
        </p:nvSpPr>
        <p:spPr>
          <a:xfrm>
            <a:off x="7946344" y="2508234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5EC9DB5F-7B11-52CE-E727-6A8870DCCFFD}"/>
              </a:ext>
            </a:extLst>
          </p:cNvPr>
          <p:cNvSpPr/>
          <p:nvPr/>
        </p:nvSpPr>
        <p:spPr>
          <a:xfrm>
            <a:off x="9383879" y="2475237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B81C910-5C7E-25CE-03C3-7DA33BDB7F0C}"/>
              </a:ext>
            </a:extLst>
          </p:cNvPr>
          <p:cNvCxnSpPr>
            <a:cxnSpLocks/>
          </p:cNvCxnSpPr>
          <p:nvPr/>
        </p:nvCxnSpPr>
        <p:spPr>
          <a:xfrm flipH="1">
            <a:off x="9661679" y="2113654"/>
            <a:ext cx="990997" cy="54797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Flowchart: Connector 140">
            <a:extLst>
              <a:ext uri="{FF2B5EF4-FFF2-40B4-BE49-F238E27FC236}">
                <a16:creationId xmlns:a16="http://schemas.microsoft.com/office/drawing/2014/main" id="{4F0ED74C-0286-9BA6-3685-19460824C24D}"/>
              </a:ext>
            </a:extLst>
          </p:cNvPr>
          <p:cNvSpPr/>
          <p:nvPr/>
        </p:nvSpPr>
        <p:spPr>
          <a:xfrm>
            <a:off x="9381033" y="2475237"/>
            <a:ext cx="411480" cy="411480"/>
          </a:xfrm>
          <a:prstGeom prst="flowChartConnector">
            <a:avLst/>
          </a:prstGeom>
          <a:solidFill>
            <a:srgbClr val="33CC33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F</a:t>
            </a:r>
          </a:p>
        </p:txBody>
      </p:sp>
      <p:sp>
        <p:nvSpPr>
          <p:cNvPr id="144" name="Flowchart: Connector 143">
            <a:extLst>
              <a:ext uri="{FF2B5EF4-FFF2-40B4-BE49-F238E27FC236}">
                <a16:creationId xmlns:a16="http://schemas.microsoft.com/office/drawing/2014/main" id="{ED2C2FA7-B545-0007-AE81-21148FE60064}"/>
              </a:ext>
            </a:extLst>
          </p:cNvPr>
          <p:cNvSpPr/>
          <p:nvPr/>
        </p:nvSpPr>
        <p:spPr>
          <a:xfrm>
            <a:off x="7946152" y="2503311"/>
            <a:ext cx="411480" cy="411480"/>
          </a:xfrm>
          <a:prstGeom prst="flowChartConnector">
            <a:avLst/>
          </a:prstGeom>
          <a:solidFill>
            <a:srgbClr val="33CC33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129" name="Flowchart: Connector 128">
            <a:extLst>
              <a:ext uri="{FF2B5EF4-FFF2-40B4-BE49-F238E27FC236}">
                <a16:creationId xmlns:a16="http://schemas.microsoft.com/office/drawing/2014/main" id="{576A004B-7BFF-005E-2FE5-96C2943D8258}"/>
              </a:ext>
            </a:extLst>
          </p:cNvPr>
          <p:cNvSpPr/>
          <p:nvPr/>
        </p:nvSpPr>
        <p:spPr>
          <a:xfrm>
            <a:off x="10265105" y="1912410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43" name="Flowchart: Connector 142">
            <a:extLst>
              <a:ext uri="{FF2B5EF4-FFF2-40B4-BE49-F238E27FC236}">
                <a16:creationId xmlns:a16="http://schemas.microsoft.com/office/drawing/2014/main" id="{3CFE9AAB-CA3C-4877-C03E-3FAE2763C60B}"/>
              </a:ext>
            </a:extLst>
          </p:cNvPr>
          <p:cNvSpPr/>
          <p:nvPr/>
        </p:nvSpPr>
        <p:spPr>
          <a:xfrm>
            <a:off x="10265105" y="1916185"/>
            <a:ext cx="411480" cy="411480"/>
          </a:xfrm>
          <a:prstGeom prst="flowChartConnector">
            <a:avLst/>
          </a:prstGeom>
          <a:solidFill>
            <a:srgbClr val="33CC33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25" name="Flowchart: Connector 124">
            <a:extLst>
              <a:ext uri="{FF2B5EF4-FFF2-40B4-BE49-F238E27FC236}">
                <a16:creationId xmlns:a16="http://schemas.microsoft.com/office/drawing/2014/main" id="{ADE5C6C1-5DFA-C35A-2765-6199C220B50C}"/>
              </a:ext>
            </a:extLst>
          </p:cNvPr>
          <p:cNvSpPr/>
          <p:nvPr/>
        </p:nvSpPr>
        <p:spPr>
          <a:xfrm>
            <a:off x="6887335" y="1954945"/>
            <a:ext cx="411480" cy="411480"/>
          </a:xfrm>
          <a:prstGeom prst="flowChartConnector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136" name="Flowchart: Connector 135">
            <a:extLst>
              <a:ext uri="{FF2B5EF4-FFF2-40B4-BE49-F238E27FC236}">
                <a16:creationId xmlns:a16="http://schemas.microsoft.com/office/drawing/2014/main" id="{DE11D373-288E-31FD-E172-DDC609544544}"/>
              </a:ext>
            </a:extLst>
          </p:cNvPr>
          <p:cNvSpPr/>
          <p:nvPr/>
        </p:nvSpPr>
        <p:spPr>
          <a:xfrm>
            <a:off x="6893713" y="1959483"/>
            <a:ext cx="411480" cy="411480"/>
          </a:xfrm>
          <a:prstGeom prst="flowChartConnector">
            <a:avLst/>
          </a:prstGeom>
          <a:solidFill>
            <a:srgbClr val="33CC33"/>
          </a:solidFill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F040536-62B4-DA5C-CD9A-A0306F9EFE63}"/>
              </a:ext>
            </a:extLst>
          </p:cNvPr>
          <p:cNvSpPr txBox="1"/>
          <p:nvPr/>
        </p:nvSpPr>
        <p:spPr>
          <a:xfrm>
            <a:off x="8120383" y="4250299"/>
            <a:ext cx="617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( V + E l o g V ) . </a:t>
            </a:r>
            <a:endParaRPr lang="en-GB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A5C0604-57CB-E16B-AD18-B83AD48C901B}"/>
              </a:ext>
            </a:extLst>
          </p:cNvPr>
          <p:cNvSpPr txBox="1"/>
          <p:nvPr/>
        </p:nvSpPr>
        <p:spPr>
          <a:xfrm>
            <a:off x="6649151" y="3636197"/>
            <a:ext cx="20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Complexity :</a:t>
            </a:r>
          </a:p>
        </p:txBody>
      </p:sp>
    </p:spTree>
    <p:extLst>
      <p:ext uri="{BB962C8B-B14F-4D97-AF65-F5344CB8AC3E}">
        <p14:creationId xmlns:p14="http://schemas.microsoft.com/office/powerpoint/2010/main" val="2706703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3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8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6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4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138" grpId="0" animBg="1"/>
      <p:bldP spid="141" grpId="0" animBg="1"/>
      <p:bldP spid="144" grpId="0" animBg="1"/>
      <p:bldP spid="143" grpId="0" animBg="1"/>
      <p:bldP spid="1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867</Words>
  <Application>Microsoft Office PowerPoint</Application>
  <PresentationFormat>Widescreen</PresentationFormat>
  <Paragraphs>246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Agency FB</vt:lpstr>
      <vt:lpstr>Arial</vt:lpstr>
      <vt:lpstr>Arial Black</vt:lpstr>
      <vt:lpstr>Calibri</vt:lpstr>
      <vt:lpstr>Calibri Light</vt:lpstr>
      <vt:lpstr>Chiller</vt:lpstr>
      <vt:lpstr>Courier New</vt:lpstr>
      <vt:lpstr>Papyrus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MrCitric Acid</dc:creator>
  <cp:lastModifiedBy>MrCitric Acid</cp:lastModifiedBy>
  <cp:revision>15</cp:revision>
  <dcterms:created xsi:type="dcterms:W3CDTF">2024-06-07T13:44:58Z</dcterms:created>
  <dcterms:modified xsi:type="dcterms:W3CDTF">2024-06-11T04:46:33Z</dcterms:modified>
</cp:coreProperties>
</file>